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9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DBDAA1-A8D3-4219-8B0F-895685AA3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2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D892FAC2-E129-4660-BF4F-C3488E20DFED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82F6C144-8531-4EC3-AAF9-1917AD7F63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6B1B-E07A-4F9C-8920-82A93C13CA7C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243ED-4E2A-4D72-A4A2-C1B0B6EB5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84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F32819-FB7D-4E24-9997-624B210E65AD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E523C-1C05-4EA1-8758-3871FF25C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02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69F68-0B22-4421-B23E-D5364151969D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F0C19-29BB-4BA7-8D4C-61580CBC9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07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381DA-3949-4CDC-9A4C-472E957302BA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35D2-CDBB-4B1D-BFEF-4BD5E2090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02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8E8CB-AA1B-4211-9E46-576D5C259560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0B220-6B06-4CE1-848E-CF151ECAC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6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E66C4-50E6-415F-982B-57A25EDAE5F4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139E4-AA77-4BE0-A12B-E84062593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0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CFAB7-4C05-46AD-9A1E-9E9199FBD9C8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203CE-1C7F-433E-9E18-34A092D69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5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FA69C-82DE-42FB-AF4F-B1B69E80BA5E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5E7F-2715-49E4-AEBF-02DE4FEB5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55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6F745-2EFA-4B55-86B5-2B06D8054753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0821E-43D5-43AC-9E41-F0692530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01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F1D54-741D-4DB8-8BF8-27C76E2083E1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0539B-07FB-4189-B446-4048A0D80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96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F0EE904-BC4D-405A-9B37-E7385E0B799E}" type="datetime1">
              <a:rPr lang="en-US" altLang="en-US"/>
              <a:pPr/>
              <a:t>3/9/2015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alt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0187A70-CA41-4DF7-8520-FD70275AD1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&amp; B Word Parts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305800" cy="4525963"/>
          </a:xfrm>
        </p:spPr>
        <p:txBody>
          <a:bodyPr numCol="3"/>
          <a:lstStyle/>
          <a:p>
            <a:r>
              <a:rPr lang="en-US" altLang="en-US" sz="2800" dirty="0" smtClean="0"/>
              <a:t>-able</a:t>
            </a:r>
          </a:p>
          <a:p>
            <a:r>
              <a:rPr lang="en-US" altLang="en-US" sz="2800" dirty="0" smtClean="0"/>
              <a:t>-ac,-</a:t>
            </a:r>
            <a:r>
              <a:rPr lang="en-US" altLang="en-US" sz="2800" dirty="0" err="1" smtClean="0"/>
              <a:t>ic</a:t>
            </a:r>
            <a:endParaRPr lang="en-US" altLang="en-US" sz="2800" dirty="0" smtClean="0"/>
          </a:p>
          <a:p>
            <a:r>
              <a:rPr lang="en-US" altLang="en-US" sz="2800" dirty="0" err="1" smtClean="0"/>
              <a:t>Acr</a:t>
            </a:r>
            <a:r>
              <a:rPr lang="en-US" altLang="en-US" sz="2800" dirty="0" smtClean="0"/>
              <a:t>-(o)</a:t>
            </a:r>
          </a:p>
          <a:p>
            <a:r>
              <a:rPr lang="en-US" altLang="en-US" sz="2800" dirty="0" smtClean="0"/>
              <a:t>Aden-(o)</a:t>
            </a:r>
          </a:p>
          <a:p>
            <a:r>
              <a:rPr lang="en-US" altLang="en-US" sz="2800" dirty="0" err="1" smtClean="0"/>
              <a:t>Alges</a:t>
            </a:r>
            <a:r>
              <a:rPr lang="en-US" altLang="en-US" sz="2800" dirty="0" smtClean="0"/>
              <a:t>-(</a:t>
            </a:r>
            <a:r>
              <a:rPr lang="en-US" altLang="en-US" sz="2800" dirty="0" err="1"/>
              <a:t>i</a:t>
            </a:r>
            <a:r>
              <a:rPr lang="en-US" altLang="en-US" sz="2800" dirty="0" err="1" smtClean="0"/>
              <a:t>,ia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 smtClean="0"/>
              <a:t>-</a:t>
            </a:r>
            <a:r>
              <a:rPr lang="en-US" altLang="en-US" sz="2800" dirty="0" err="1" smtClean="0"/>
              <a:t>algia</a:t>
            </a:r>
            <a:endParaRPr lang="en-US" altLang="en-US" sz="2800" dirty="0" smtClean="0"/>
          </a:p>
          <a:p>
            <a:r>
              <a:rPr lang="en-US" altLang="en-US" sz="2800" dirty="0" smtClean="0"/>
              <a:t>An- (</a:t>
            </a:r>
            <a:r>
              <a:rPr lang="en-US" altLang="en-US" sz="2800" dirty="0" err="1" smtClean="0"/>
              <a:t>o,us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 err="1" smtClean="0"/>
              <a:t>Angi</a:t>
            </a:r>
            <a:r>
              <a:rPr lang="en-US" altLang="en-US" sz="2800" dirty="0" smtClean="0"/>
              <a:t>-(o)</a:t>
            </a:r>
          </a:p>
          <a:p>
            <a:r>
              <a:rPr lang="en-US" altLang="en-US" sz="2800" dirty="0" smtClean="0"/>
              <a:t>Ante-(</a:t>
            </a:r>
            <a:r>
              <a:rPr lang="en-US" altLang="en-US" sz="2800" dirty="0" err="1" smtClean="0"/>
              <a:t>ro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 err="1" smtClean="0"/>
              <a:t>Arter</a:t>
            </a:r>
            <a:r>
              <a:rPr lang="en-US" altLang="en-US" sz="2800" dirty="0" smtClean="0"/>
              <a:t>- (</a:t>
            </a:r>
            <a:r>
              <a:rPr lang="en-US" altLang="en-US" sz="2800" dirty="0" err="1" smtClean="0"/>
              <a:t>io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 err="1" smtClean="0"/>
              <a:t>Arthr</a:t>
            </a:r>
            <a:r>
              <a:rPr lang="en-US" altLang="en-US" sz="2800" dirty="0" smtClean="0"/>
              <a:t>-(o)</a:t>
            </a:r>
          </a:p>
          <a:p>
            <a:r>
              <a:rPr lang="en-US" altLang="en-US" sz="2800" dirty="0" smtClean="0"/>
              <a:t>-</a:t>
            </a:r>
            <a:r>
              <a:rPr lang="en-US" altLang="en-US" sz="2800" dirty="0" err="1" smtClean="0"/>
              <a:t>ase</a:t>
            </a:r>
            <a:endParaRPr lang="en-US" altLang="en-US" sz="2800" dirty="0" smtClean="0"/>
          </a:p>
          <a:p>
            <a:r>
              <a:rPr lang="en-US" altLang="en-US" sz="2800" dirty="0" smtClean="0"/>
              <a:t>-</a:t>
            </a:r>
            <a:r>
              <a:rPr lang="en-US" altLang="en-US" sz="2800" dirty="0" err="1" smtClean="0"/>
              <a:t>asis</a:t>
            </a:r>
            <a:endParaRPr lang="en-US" altLang="en-US" sz="2800" dirty="0" smtClean="0"/>
          </a:p>
          <a:p>
            <a:r>
              <a:rPr lang="en-US" altLang="en-US" sz="2800" dirty="0" err="1" smtClean="0"/>
              <a:t>Ather</a:t>
            </a:r>
            <a:r>
              <a:rPr lang="en-US" altLang="en-US" sz="2800" dirty="0" smtClean="0"/>
              <a:t>-(o)</a:t>
            </a:r>
          </a:p>
          <a:p>
            <a:r>
              <a:rPr lang="en-US" altLang="en-US" sz="2800" dirty="0" err="1" smtClean="0"/>
              <a:t>Aur</a:t>
            </a:r>
            <a:r>
              <a:rPr lang="en-US" altLang="en-US" sz="2800" dirty="0" smtClean="0"/>
              <a:t>-</a:t>
            </a:r>
          </a:p>
          <a:p>
            <a:r>
              <a:rPr lang="en-US" altLang="en-US" sz="2800" dirty="0" smtClean="0"/>
              <a:t>Auto-</a:t>
            </a:r>
          </a:p>
          <a:p>
            <a:r>
              <a:rPr lang="en-US" altLang="en-US" sz="2800" dirty="0" smtClean="0"/>
              <a:t>Bi- (s)</a:t>
            </a:r>
          </a:p>
          <a:p>
            <a:r>
              <a:rPr lang="en-US" altLang="en-US" sz="2800" dirty="0" smtClean="0"/>
              <a:t>Bio-</a:t>
            </a:r>
          </a:p>
          <a:p>
            <a:r>
              <a:rPr lang="en-US" altLang="en-US" sz="2800" dirty="0" smtClean="0"/>
              <a:t>-blast</a:t>
            </a:r>
          </a:p>
          <a:p>
            <a:r>
              <a:rPr lang="en-US" altLang="en-US" sz="2800" dirty="0" err="1" smtClean="0"/>
              <a:t>Blephar</a:t>
            </a:r>
            <a:r>
              <a:rPr lang="en-US" altLang="en-US" sz="2800" dirty="0" smtClean="0"/>
              <a:t>-(o)</a:t>
            </a:r>
          </a:p>
          <a:p>
            <a:r>
              <a:rPr lang="en-US" altLang="en-US" sz="2800" dirty="0" err="1" smtClean="0"/>
              <a:t>Brachi</a:t>
            </a:r>
            <a:r>
              <a:rPr lang="en-US" altLang="en-US" sz="2800" dirty="0" smtClean="0"/>
              <a:t>-</a:t>
            </a:r>
          </a:p>
          <a:p>
            <a:r>
              <a:rPr lang="en-US" altLang="en-US" sz="2800" dirty="0" err="1" smtClean="0"/>
              <a:t>Brachy</a:t>
            </a:r>
            <a:r>
              <a:rPr lang="en-US" altLang="en-US" sz="2800" dirty="0" smtClean="0"/>
              <a:t>-</a:t>
            </a:r>
          </a:p>
          <a:p>
            <a:r>
              <a:rPr lang="en-US" altLang="en-US" sz="2800" dirty="0" smtClean="0"/>
              <a:t>Brady-</a:t>
            </a:r>
          </a:p>
          <a:p>
            <a:r>
              <a:rPr lang="en-US" altLang="en-US" sz="2800" dirty="0" err="1" smtClean="0"/>
              <a:t>Bronch</a:t>
            </a:r>
            <a:r>
              <a:rPr lang="en-US" altLang="en-US" sz="2800" dirty="0" smtClean="0"/>
              <a:t>-(</a:t>
            </a:r>
            <a:r>
              <a:rPr lang="en-US" altLang="en-US" sz="2800" dirty="0" err="1"/>
              <a:t>i</a:t>
            </a:r>
            <a:r>
              <a:rPr lang="en-US" altLang="en-US" sz="2800" dirty="0" err="1" smtClean="0"/>
              <a:t>,o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 err="1" smtClean="0"/>
              <a:t>Bucc</a:t>
            </a:r>
            <a:r>
              <a:rPr lang="en-US" altLang="en-US" sz="2800" dirty="0" smtClean="0"/>
              <a:t>-(a)</a:t>
            </a:r>
          </a:p>
          <a:p>
            <a:endParaRPr lang="en-US" altLang="en-US" sz="2800" dirty="0" smtClean="0"/>
          </a:p>
          <a:p>
            <a:endParaRPr lang="en-US" alt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- D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25963"/>
          </a:xfrm>
        </p:spPr>
        <p:txBody>
          <a:bodyPr numCol="3"/>
          <a:lstStyle/>
          <a:p>
            <a:r>
              <a:rPr lang="en-US" sz="2800" dirty="0" err="1" smtClean="0"/>
              <a:t>Carcin</a:t>
            </a:r>
            <a:r>
              <a:rPr lang="en-US" sz="2800" dirty="0" smtClean="0"/>
              <a:t>-(o)</a:t>
            </a:r>
          </a:p>
          <a:p>
            <a:r>
              <a:rPr lang="en-US" sz="2800" dirty="0" smtClean="0"/>
              <a:t>Carp-(o)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cele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centesis</a:t>
            </a:r>
            <a:endParaRPr lang="en-US" sz="2800" dirty="0" smtClean="0"/>
          </a:p>
          <a:p>
            <a:r>
              <a:rPr lang="en-US" sz="2800" dirty="0" err="1" smtClean="0"/>
              <a:t>Cephal</a:t>
            </a:r>
            <a:r>
              <a:rPr lang="en-US" sz="2800" dirty="0" smtClean="0"/>
              <a:t>-(o)</a:t>
            </a:r>
          </a:p>
          <a:p>
            <a:r>
              <a:rPr lang="en-US" sz="2800" dirty="0" err="1" smtClean="0"/>
              <a:t>Cheil</a:t>
            </a:r>
            <a:r>
              <a:rPr lang="en-US" sz="2800" dirty="0" smtClean="0"/>
              <a:t>-(o)</a:t>
            </a:r>
          </a:p>
          <a:p>
            <a:r>
              <a:rPr lang="en-US" sz="2800" dirty="0" err="1" smtClean="0"/>
              <a:t>Chond</a:t>
            </a:r>
            <a:r>
              <a:rPr lang="en-US" sz="2800" dirty="0" smtClean="0"/>
              <a:t>-(</a:t>
            </a:r>
            <a:r>
              <a:rPr lang="en-US" sz="2800" dirty="0" err="1"/>
              <a:t>i</a:t>
            </a:r>
            <a:r>
              <a:rPr lang="en-US" sz="2800" dirty="0" err="1" smtClean="0"/>
              <a:t>,r,ri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cise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Cost-(</a:t>
            </a:r>
            <a:r>
              <a:rPr lang="en-US" sz="2800" dirty="0" err="1" smtClean="0"/>
              <a:t>a,i,o</a:t>
            </a:r>
            <a:r>
              <a:rPr lang="en-US" sz="2800" dirty="0" smtClean="0"/>
              <a:t>)</a:t>
            </a:r>
          </a:p>
          <a:p>
            <a:pPr marL="463550" indent="-344488"/>
            <a:r>
              <a:rPr lang="en-US" sz="2800" dirty="0" smtClean="0"/>
              <a:t>-</a:t>
            </a:r>
            <a:r>
              <a:rPr lang="en-US" sz="2800" dirty="0" err="1" smtClean="0"/>
              <a:t>crine</a:t>
            </a:r>
            <a:endParaRPr lang="en-US" sz="2800" dirty="0" smtClean="0"/>
          </a:p>
          <a:p>
            <a:pPr marL="463550" indent="-344488"/>
            <a:r>
              <a:rPr lang="en-US" sz="2800" dirty="0" err="1" smtClean="0"/>
              <a:t>Cyt</a:t>
            </a:r>
            <a:r>
              <a:rPr lang="en-US" sz="2800" dirty="0" smtClean="0"/>
              <a:t>-(</a:t>
            </a:r>
            <a:r>
              <a:rPr lang="en-US" sz="2800" dirty="0" err="1" smtClean="0"/>
              <a:t>e,o</a:t>
            </a:r>
            <a:r>
              <a:rPr lang="en-US" sz="2800" dirty="0" smtClean="0"/>
              <a:t>)</a:t>
            </a:r>
          </a:p>
          <a:p>
            <a:pPr marL="463550" indent="-344488"/>
            <a:r>
              <a:rPr lang="en-US" sz="2800" dirty="0" smtClean="0"/>
              <a:t>Cyan-(o)</a:t>
            </a:r>
          </a:p>
          <a:p>
            <a:pPr marL="463550" indent="-344488"/>
            <a:r>
              <a:rPr lang="en-US" sz="2800" dirty="0" err="1" smtClean="0"/>
              <a:t>Cryo</a:t>
            </a:r>
            <a:r>
              <a:rPr lang="en-US" sz="2800" dirty="0" smtClean="0"/>
              <a:t>-</a:t>
            </a:r>
          </a:p>
          <a:p>
            <a:pPr marL="463550" indent="-344488"/>
            <a:r>
              <a:rPr lang="en-US" sz="2800" dirty="0" err="1" smtClean="0"/>
              <a:t>Crani</a:t>
            </a:r>
            <a:r>
              <a:rPr lang="en-US" sz="2800" dirty="0" smtClean="0"/>
              <a:t>-(o)</a:t>
            </a:r>
          </a:p>
          <a:p>
            <a:pPr marL="463550" indent="-344488"/>
            <a:r>
              <a:rPr lang="en-US" sz="2800" dirty="0" smtClean="0"/>
              <a:t>Cut-(an)</a:t>
            </a:r>
          </a:p>
          <a:p>
            <a:pPr marL="463550" indent="-344488"/>
            <a:r>
              <a:rPr lang="en-US" sz="2800" dirty="0" err="1" smtClean="0"/>
              <a:t>Dacry</a:t>
            </a:r>
            <a:r>
              <a:rPr lang="en-US" sz="2800" dirty="0" smtClean="0"/>
              <a:t>-(o)</a:t>
            </a:r>
          </a:p>
          <a:p>
            <a:pPr marL="463550" indent="-344488"/>
            <a:r>
              <a:rPr lang="en-US" sz="2800" dirty="0" smtClean="0"/>
              <a:t>Dactyl-(o)</a:t>
            </a:r>
          </a:p>
          <a:p>
            <a:pPr marL="463550" indent="-344488"/>
            <a:r>
              <a:rPr lang="en-US" sz="2800" dirty="0" smtClean="0"/>
              <a:t>Dent-(</a:t>
            </a:r>
            <a:r>
              <a:rPr lang="en-US" sz="2800" dirty="0" err="1" smtClean="0"/>
              <a:t>i,o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Dextr</a:t>
            </a:r>
            <a:r>
              <a:rPr lang="en-US" sz="2800" dirty="0" smtClean="0"/>
              <a:t>-(</a:t>
            </a:r>
            <a:r>
              <a:rPr lang="en-US" sz="2800" dirty="0" err="1"/>
              <a:t>i</a:t>
            </a:r>
            <a:r>
              <a:rPr lang="en-US" sz="2800" dirty="0" err="1" smtClean="0"/>
              <a:t>,o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desis</a:t>
            </a:r>
            <a:endParaRPr lang="en-US" sz="2800" dirty="0" smtClean="0"/>
          </a:p>
          <a:p>
            <a:r>
              <a:rPr lang="en-US" sz="2800" dirty="0" smtClean="0"/>
              <a:t>Di-(</a:t>
            </a:r>
            <a:r>
              <a:rPr lang="en-US" sz="2800" dirty="0" err="1" smtClean="0"/>
              <a:t>plo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Dia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Dis-(</a:t>
            </a:r>
            <a:r>
              <a:rPr lang="en-US" sz="2800" dirty="0" err="1" smtClean="0"/>
              <a:t>ti,to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Dors</a:t>
            </a:r>
            <a:r>
              <a:rPr lang="en-US" sz="2800" dirty="0" smtClean="0"/>
              <a:t>-(</a:t>
            </a:r>
            <a:r>
              <a:rPr lang="en-US" sz="2800" dirty="0" err="1"/>
              <a:t>i</a:t>
            </a:r>
            <a:r>
              <a:rPr lang="en-US" sz="2800" dirty="0" err="1" smtClean="0"/>
              <a:t>,o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Dys</a:t>
            </a:r>
            <a:r>
              <a:rPr lang="en-US" sz="2800" dirty="0" smtClean="0"/>
              <a:t>-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54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- G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382000" cy="4525963"/>
          </a:xfrm>
        </p:spPr>
        <p:txBody>
          <a:bodyPr numCol="3"/>
          <a:lstStyle/>
          <a:p>
            <a:r>
              <a:rPr lang="en-US" sz="2800" dirty="0" smtClean="0"/>
              <a:t>E-(c)</a:t>
            </a:r>
          </a:p>
          <a:p>
            <a:r>
              <a:rPr lang="en-US" sz="2800" dirty="0" err="1" smtClean="0"/>
              <a:t>Ec</a:t>
            </a:r>
            <a:r>
              <a:rPr lang="en-US" sz="2800" dirty="0" smtClean="0"/>
              <a:t>-(</a:t>
            </a:r>
            <a:r>
              <a:rPr lang="en-US" sz="2800" dirty="0" err="1" smtClean="0"/>
              <a:t>ti,to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ectasis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ectomy</a:t>
            </a:r>
            <a:endParaRPr lang="en-US" sz="2800" dirty="0" smtClean="0"/>
          </a:p>
          <a:p>
            <a:r>
              <a:rPr lang="en-US" sz="2800" dirty="0" smtClean="0"/>
              <a:t>-emesis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emia</a:t>
            </a:r>
            <a:endParaRPr lang="en-US" sz="2800" dirty="0" smtClean="0"/>
          </a:p>
          <a:p>
            <a:r>
              <a:rPr lang="en-US" sz="2800" dirty="0" err="1" smtClean="0"/>
              <a:t>Encephal</a:t>
            </a:r>
            <a:r>
              <a:rPr lang="en-US" sz="2800" dirty="0" smtClean="0"/>
              <a:t>-(o)</a:t>
            </a:r>
          </a:p>
          <a:p>
            <a:r>
              <a:rPr lang="en-US" sz="2800" dirty="0" err="1" smtClean="0"/>
              <a:t>Cephal</a:t>
            </a:r>
            <a:r>
              <a:rPr lang="en-US" sz="2800" dirty="0" smtClean="0"/>
              <a:t>-(o)</a:t>
            </a:r>
          </a:p>
          <a:p>
            <a:r>
              <a:rPr lang="en-US" sz="2800" dirty="0" smtClean="0"/>
              <a:t>Endo-</a:t>
            </a:r>
          </a:p>
          <a:p>
            <a:pPr marL="463550" indent="-290513"/>
            <a:r>
              <a:rPr lang="en-US" sz="2800" dirty="0" smtClean="0"/>
              <a:t>Enter-(</a:t>
            </a:r>
            <a:r>
              <a:rPr lang="en-US" sz="2800" dirty="0" err="1"/>
              <a:t>i</a:t>
            </a:r>
            <a:r>
              <a:rPr lang="en-US" sz="2800" dirty="0" err="1" smtClean="0"/>
              <a:t>,o</a:t>
            </a:r>
            <a:r>
              <a:rPr lang="en-US" sz="2800" dirty="0" smtClean="0"/>
              <a:t>)</a:t>
            </a:r>
          </a:p>
          <a:p>
            <a:pPr marL="463550" indent="-290513"/>
            <a:r>
              <a:rPr lang="en-US" sz="2800" dirty="0" err="1" smtClean="0"/>
              <a:t>Epi</a:t>
            </a:r>
            <a:r>
              <a:rPr lang="en-US" sz="2800" dirty="0" smtClean="0"/>
              <a:t>-</a:t>
            </a:r>
          </a:p>
          <a:p>
            <a:pPr marL="463550" indent="-290513"/>
            <a:r>
              <a:rPr lang="en-US" sz="2800" dirty="0" err="1" smtClean="0"/>
              <a:t>Erythro</a:t>
            </a:r>
            <a:r>
              <a:rPr lang="en-US" sz="2800" dirty="0" smtClean="0"/>
              <a:t>-</a:t>
            </a:r>
          </a:p>
          <a:p>
            <a:pPr marL="463550" indent="-290513"/>
            <a:r>
              <a:rPr lang="en-US" sz="2800" dirty="0" smtClean="0"/>
              <a:t>-</a:t>
            </a:r>
            <a:r>
              <a:rPr lang="en-US" sz="2800" dirty="0" err="1" smtClean="0"/>
              <a:t>esis</a:t>
            </a:r>
            <a:endParaRPr lang="en-US" sz="2800" dirty="0" smtClean="0"/>
          </a:p>
          <a:p>
            <a:pPr marL="463550" indent="-290513"/>
            <a:r>
              <a:rPr lang="en-US" sz="2800" dirty="0" smtClean="0"/>
              <a:t>-</a:t>
            </a:r>
            <a:r>
              <a:rPr lang="en-US" sz="2800" dirty="0" err="1" smtClean="0"/>
              <a:t>esthesia</a:t>
            </a:r>
            <a:endParaRPr lang="en-US" sz="2800" dirty="0" smtClean="0"/>
          </a:p>
          <a:p>
            <a:pPr marL="463550" indent="-290513"/>
            <a:r>
              <a:rPr lang="en-US" sz="2800" dirty="0" err="1" smtClean="0"/>
              <a:t>Eu</a:t>
            </a:r>
            <a:r>
              <a:rPr lang="en-US" sz="2800" dirty="0" smtClean="0"/>
              <a:t>-</a:t>
            </a:r>
          </a:p>
          <a:p>
            <a:pPr marL="463550" indent="-290513"/>
            <a:r>
              <a:rPr lang="en-US" sz="2800" dirty="0" smtClean="0"/>
              <a:t>Ex-(o)</a:t>
            </a:r>
          </a:p>
          <a:p>
            <a:pPr marL="463550" indent="-290513"/>
            <a:r>
              <a:rPr lang="en-US" sz="2800" dirty="0" err="1"/>
              <a:t>Faci</a:t>
            </a:r>
            <a:r>
              <a:rPr lang="en-US" sz="2800" dirty="0"/>
              <a:t>-</a:t>
            </a:r>
          </a:p>
          <a:p>
            <a:pPr marL="463550" indent="-290513"/>
            <a:r>
              <a:rPr lang="en-US" sz="2800" dirty="0"/>
              <a:t>-fascia</a:t>
            </a:r>
          </a:p>
          <a:p>
            <a:r>
              <a:rPr lang="en-US" sz="2800" dirty="0" err="1"/>
              <a:t>Fibr</a:t>
            </a:r>
            <a:r>
              <a:rPr lang="en-US" sz="2800" dirty="0"/>
              <a:t>-(</a:t>
            </a:r>
            <a:r>
              <a:rPr lang="en-US" sz="2800" dirty="0" err="1"/>
              <a:t>a,i,o</a:t>
            </a:r>
            <a:r>
              <a:rPr lang="en-US" sz="2800" dirty="0"/>
              <a:t>)</a:t>
            </a:r>
          </a:p>
          <a:p>
            <a:r>
              <a:rPr lang="en-US" sz="2800" dirty="0"/>
              <a:t>Fore-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fuge</a:t>
            </a:r>
            <a:endParaRPr lang="en-US" sz="2800" dirty="0"/>
          </a:p>
          <a:p>
            <a:r>
              <a:rPr lang="en-US" sz="2800" dirty="0" err="1"/>
              <a:t>Galacto</a:t>
            </a:r>
            <a:r>
              <a:rPr lang="en-US" sz="2800" dirty="0"/>
              <a:t>-</a:t>
            </a:r>
          </a:p>
          <a:p>
            <a:r>
              <a:rPr lang="en-US" sz="2800" dirty="0"/>
              <a:t>-genesis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genous</a:t>
            </a:r>
            <a:endParaRPr lang="en-US" sz="2800" dirty="0"/>
          </a:p>
          <a:p>
            <a:r>
              <a:rPr lang="en-US" sz="2800" dirty="0" err="1"/>
              <a:t>Geront</a:t>
            </a:r>
            <a:r>
              <a:rPr lang="en-US" sz="2800" dirty="0"/>
              <a:t>-(o)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44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– L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4525963"/>
          </a:xfrm>
        </p:spPr>
        <p:txBody>
          <a:bodyPr numCol="3"/>
          <a:lstStyle/>
          <a:p>
            <a:r>
              <a:rPr lang="en-US" sz="2800" dirty="0" err="1" smtClean="0"/>
              <a:t>Gingiv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Gloss-(o)</a:t>
            </a:r>
          </a:p>
          <a:p>
            <a:r>
              <a:rPr lang="en-US" sz="2800" dirty="0" err="1" smtClean="0"/>
              <a:t>Gly</a:t>
            </a:r>
            <a:r>
              <a:rPr lang="en-US" sz="2800" dirty="0" smtClean="0"/>
              <a:t>-(</a:t>
            </a:r>
            <a:r>
              <a:rPr lang="en-US" sz="2800" dirty="0" err="1" smtClean="0"/>
              <a:t>c,co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Gyn</a:t>
            </a:r>
            <a:r>
              <a:rPr lang="en-US" sz="2800" dirty="0" smtClean="0"/>
              <a:t>-(</a:t>
            </a:r>
            <a:r>
              <a:rPr lang="en-US" sz="2800" dirty="0" err="1" smtClean="0"/>
              <a:t>ec,o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Hem-(</a:t>
            </a:r>
            <a:r>
              <a:rPr lang="en-US" sz="2800" dirty="0" err="1" smtClean="0"/>
              <a:t>a,ato,o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Hepat</a:t>
            </a:r>
            <a:r>
              <a:rPr lang="en-US" sz="2800" dirty="0" smtClean="0"/>
              <a:t>-(o)</a:t>
            </a:r>
          </a:p>
          <a:p>
            <a:r>
              <a:rPr lang="en-US" sz="2800" dirty="0" err="1" smtClean="0"/>
              <a:t>Herni</a:t>
            </a:r>
            <a:r>
              <a:rPr lang="en-US" sz="2800" dirty="0" smtClean="0"/>
              <a:t>-</a:t>
            </a:r>
          </a:p>
          <a:p>
            <a:r>
              <a:rPr lang="en-US" sz="2800" dirty="0" err="1" smtClean="0"/>
              <a:t>Hist</a:t>
            </a:r>
            <a:r>
              <a:rPr lang="en-US" sz="2800" dirty="0" smtClean="0"/>
              <a:t>-(o)</a:t>
            </a:r>
          </a:p>
          <a:p>
            <a:pPr marL="463550" indent="-238125"/>
            <a:r>
              <a:rPr lang="en-US" sz="2800" dirty="0" err="1" smtClean="0"/>
              <a:t>Hypno</a:t>
            </a:r>
            <a:r>
              <a:rPr lang="en-US" sz="2800" dirty="0" smtClean="0"/>
              <a:t>-</a:t>
            </a:r>
          </a:p>
          <a:p>
            <a:pPr marL="569913" indent="-344488"/>
            <a:r>
              <a:rPr lang="en-US" sz="2800" dirty="0" err="1" smtClean="0"/>
              <a:t>Hyster</a:t>
            </a:r>
            <a:r>
              <a:rPr lang="en-US" sz="2800" dirty="0" smtClean="0"/>
              <a:t>-(o)</a:t>
            </a:r>
          </a:p>
          <a:p>
            <a:pPr marL="569913" indent="-344488"/>
            <a:r>
              <a:rPr lang="en-US" sz="2800" dirty="0" smtClean="0"/>
              <a:t>-</a:t>
            </a:r>
            <a:r>
              <a:rPr lang="en-US" sz="2800" dirty="0" err="1" smtClean="0"/>
              <a:t>ia</a:t>
            </a:r>
            <a:r>
              <a:rPr lang="en-US" sz="2800" dirty="0" smtClean="0"/>
              <a:t>,-</a:t>
            </a:r>
            <a:r>
              <a:rPr lang="en-US" sz="2800" dirty="0" err="1" smtClean="0"/>
              <a:t>iasis</a:t>
            </a:r>
            <a:endParaRPr lang="en-US" sz="2800" dirty="0" smtClean="0"/>
          </a:p>
          <a:p>
            <a:pPr marL="569913" indent="-344488"/>
            <a:r>
              <a:rPr lang="en-US" sz="2800" dirty="0" smtClean="0"/>
              <a:t>-</a:t>
            </a:r>
            <a:r>
              <a:rPr lang="en-US" sz="2800" dirty="0" err="1" smtClean="0"/>
              <a:t>ic</a:t>
            </a:r>
            <a:endParaRPr lang="en-US" sz="2800" dirty="0"/>
          </a:p>
          <a:p>
            <a:pPr marL="569913" indent="-344488"/>
            <a:r>
              <a:rPr lang="en-US" sz="2800" dirty="0" smtClean="0"/>
              <a:t>Infra-</a:t>
            </a:r>
          </a:p>
          <a:p>
            <a:pPr marL="569913" indent="-344488"/>
            <a:r>
              <a:rPr lang="en-US" sz="2800" dirty="0" smtClean="0"/>
              <a:t>Intra-</a:t>
            </a:r>
          </a:p>
          <a:p>
            <a:pPr marL="569913" indent="-344488"/>
            <a:r>
              <a:rPr lang="en-US" sz="2800" dirty="0" smtClean="0"/>
              <a:t>-ism</a:t>
            </a:r>
          </a:p>
          <a:p>
            <a:pPr marL="569913" indent="-344488"/>
            <a:r>
              <a:rPr lang="en-US" sz="2800" dirty="0" err="1" smtClean="0"/>
              <a:t>Iso</a:t>
            </a:r>
            <a:r>
              <a:rPr lang="en-US" sz="2800" dirty="0" smtClean="0"/>
              <a:t>-</a:t>
            </a:r>
          </a:p>
          <a:p>
            <a:pPr marL="569913" indent="-344488"/>
            <a:r>
              <a:rPr lang="en-US" sz="2800" dirty="0" err="1" smtClean="0"/>
              <a:t>Kerat</a:t>
            </a:r>
            <a:r>
              <a:rPr lang="en-US" sz="2800" dirty="0" smtClean="0"/>
              <a:t>-(o)</a:t>
            </a:r>
          </a:p>
          <a:p>
            <a:pPr marL="569913" indent="-344488"/>
            <a:r>
              <a:rPr lang="en-US" sz="2800" dirty="0" smtClean="0"/>
              <a:t>-kinesis,-kinetic</a:t>
            </a:r>
          </a:p>
          <a:p>
            <a:pPr marL="569913" indent="-344488"/>
            <a:r>
              <a:rPr lang="en-US" sz="2800" dirty="0" err="1" smtClean="0"/>
              <a:t>Labi</a:t>
            </a:r>
            <a:r>
              <a:rPr lang="en-US" sz="2800" dirty="0" smtClean="0"/>
              <a:t>-</a:t>
            </a:r>
          </a:p>
          <a:p>
            <a:pPr marL="569913" indent="-344488"/>
            <a:r>
              <a:rPr lang="en-US" sz="2800" dirty="0" err="1" smtClean="0"/>
              <a:t>Lacrima</a:t>
            </a:r>
            <a:r>
              <a:rPr lang="en-US" sz="2800" dirty="0" smtClean="0"/>
              <a:t>-</a:t>
            </a:r>
          </a:p>
          <a:p>
            <a:pPr marL="569913" indent="-344488"/>
            <a:r>
              <a:rPr lang="en-US" sz="2800" dirty="0" err="1" smtClean="0"/>
              <a:t>Laryng</a:t>
            </a:r>
            <a:r>
              <a:rPr lang="en-US" sz="2800" dirty="0" smtClean="0"/>
              <a:t>-</a:t>
            </a:r>
          </a:p>
          <a:p>
            <a:pPr marL="569913" indent="-344488"/>
            <a:r>
              <a:rPr lang="en-US" sz="2800" dirty="0" smtClean="0"/>
              <a:t>-</a:t>
            </a:r>
            <a:r>
              <a:rPr lang="en-US" sz="2800" dirty="0" err="1" smtClean="0"/>
              <a:t>lepsy</a:t>
            </a:r>
            <a:endParaRPr lang="en-US" sz="2800" dirty="0" smtClean="0"/>
          </a:p>
          <a:p>
            <a:pPr marL="569913" indent="-344488"/>
            <a:r>
              <a:rPr lang="en-US" sz="2800" dirty="0" err="1" smtClean="0"/>
              <a:t>Leuko</a:t>
            </a:r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49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- N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 numCol="3"/>
          <a:lstStyle/>
          <a:p>
            <a:r>
              <a:rPr lang="en-US" dirty="0" smtClean="0"/>
              <a:t>Macro-</a:t>
            </a:r>
          </a:p>
          <a:p>
            <a:r>
              <a:rPr lang="en-US" dirty="0" smtClean="0"/>
              <a:t>Mal-</a:t>
            </a:r>
          </a:p>
          <a:p>
            <a:r>
              <a:rPr lang="en-US" dirty="0" err="1" smtClean="0"/>
              <a:t>Mamm</a:t>
            </a:r>
            <a:r>
              <a:rPr lang="en-US" dirty="0" smtClean="0"/>
              <a:t>-</a:t>
            </a:r>
          </a:p>
          <a:p>
            <a:r>
              <a:rPr lang="en-US" dirty="0" smtClean="0"/>
              <a:t>Mast-</a:t>
            </a:r>
          </a:p>
          <a:p>
            <a:r>
              <a:rPr lang="en-US" dirty="0" err="1" smtClean="0"/>
              <a:t>Meno</a:t>
            </a:r>
            <a:r>
              <a:rPr lang="en-US" dirty="0" smtClean="0"/>
              <a:t>-</a:t>
            </a:r>
          </a:p>
          <a:p>
            <a:r>
              <a:rPr lang="en-US" dirty="0" smtClean="0"/>
              <a:t>Micro-</a:t>
            </a:r>
          </a:p>
          <a:p>
            <a:r>
              <a:rPr lang="en-US" dirty="0" smtClean="0"/>
              <a:t>Mono-</a:t>
            </a:r>
          </a:p>
          <a:p>
            <a:r>
              <a:rPr lang="en-US" dirty="0" smtClean="0"/>
              <a:t>My-</a:t>
            </a:r>
          </a:p>
          <a:p>
            <a:r>
              <a:rPr lang="en-US" dirty="0" err="1" smtClean="0"/>
              <a:t>Myc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Myel</a:t>
            </a:r>
            <a:r>
              <a:rPr lang="en-US" dirty="0" smtClean="0"/>
              <a:t>-</a:t>
            </a:r>
          </a:p>
          <a:p>
            <a:r>
              <a:rPr lang="en-US" dirty="0" smtClean="0"/>
              <a:t>-mania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megaly</a:t>
            </a:r>
            <a:endParaRPr lang="en-US" dirty="0" smtClean="0"/>
          </a:p>
          <a:p>
            <a:r>
              <a:rPr lang="en-US" dirty="0" smtClean="0"/>
              <a:t>-mortem</a:t>
            </a:r>
          </a:p>
          <a:p>
            <a:r>
              <a:rPr lang="en-US" dirty="0" smtClean="0"/>
              <a:t>Narc-</a:t>
            </a:r>
          </a:p>
          <a:p>
            <a:r>
              <a:rPr lang="en-US" dirty="0" err="1" smtClean="0"/>
              <a:t>Nas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Necr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Neph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Neur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Noct</a:t>
            </a:r>
            <a:r>
              <a:rPr lang="en-US" dirty="0" smtClean="0"/>
              <a:t>-</a:t>
            </a:r>
          </a:p>
          <a:p>
            <a:r>
              <a:rPr lang="en-US" dirty="0" smtClean="0"/>
              <a:t>Non-</a:t>
            </a:r>
          </a:p>
          <a:p>
            <a:r>
              <a:rPr lang="en-US" dirty="0" smtClean="0"/>
              <a:t>Neo-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26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525963"/>
          </a:xfrm>
        </p:spPr>
        <p:txBody>
          <a:bodyPr numCol="3"/>
          <a:lstStyle/>
          <a:p>
            <a:r>
              <a:rPr lang="en-US" sz="3500" dirty="0" err="1" smtClean="0"/>
              <a:t>Ocul</a:t>
            </a:r>
            <a:r>
              <a:rPr lang="en-US" sz="3500" dirty="0" smtClean="0"/>
              <a:t>-</a:t>
            </a:r>
          </a:p>
          <a:p>
            <a:r>
              <a:rPr lang="en-US" sz="3500" dirty="0" err="1" smtClean="0"/>
              <a:t>Odont</a:t>
            </a:r>
            <a:r>
              <a:rPr lang="en-US" sz="3500" dirty="0" smtClean="0"/>
              <a:t>-</a:t>
            </a:r>
          </a:p>
          <a:p>
            <a:r>
              <a:rPr lang="en-US" sz="3500" dirty="0" err="1" smtClean="0"/>
              <a:t>Olig</a:t>
            </a:r>
            <a:r>
              <a:rPr lang="en-US" sz="3500" dirty="0" smtClean="0"/>
              <a:t>-</a:t>
            </a:r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ologist</a:t>
            </a:r>
            <a:endParaRPr lang="en-US" sz="3500" dirty="0" smtClean="0"/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oma</a:t>
            </a:r>
            <a:endParaRPr lang="en-US" sz="3500" dirty="0" smtClean="0"/>
          </a:p>
          <a:p>
            <a:r>
              <a:rPr lang="en-US" sz="3500" dirty="0" err="1" smtClean="0"/>
              <a:t>Onco</a:t>
            </a:r>
            <a:r>
              <a:rPr lang="en-US" sz="3500" dirty="0" smtClean="0"/>
              <a:t>-</a:t>
            </a:r>
          </a:p>
          <a:p>
            <a:r>
              <a:rPr lang="en-US" sz="3500" dirty="0" err="1" smtClean="0"/>
              <a:t>Oophor</a:t>
            </a:r>
            <a:r>
              <a:rPr lang="en-US" sz="3500" dirty="0" smtClean="0"/>
              <a:t>-</a:t>
            </a:r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opia</a:t>
            </a:r>
            <a:endParaRPr lang="en-US" sz="3500" dirty="0" smtClean="0"/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opsy</a:t>
            </a:r>
            <a:endParaRPr lang="en-US" sz="3500" dirty="0"/>
          </a:p>
          <a:p>
            <a:r>
              <a:rPr lang="en-US" sz="3500" dirty="0" smtClean="0"/>
              <a:t>Opt-</a:t>
            </a:r>
          </a:p>
          <a:p>
            <a:r>
              <a:rPr lang="en-US" sz="3500" dirty="0" smtClean="0"/>
              <a:t>Or-</a:t>
            </a:r>
          </a:p>
          <a:p>
            <a:r>
              <a:rPr lang="en-US" sz="3500" dirty="0" err="1" smtClean="0"/>
              <a:t>Orch</a:t>
            </a:r>
            <a:r>
              <a:rPr lang="en-US" sz="3500" dirty="0" smtClean="0"/>
              <a:t>-</a:t>
            </a:r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orrhea</a:t>
            </a:r>
            <a:endParaRPr lang="en-US" sz="3500" dirty="0" smtClean="0"/>
          </a:p>
          <a:p>
            <a:r>
              <a:rPr lang="en-US" sz="3500" dirty="0" err="1" smtClean="0"/>
              <a:t>Orth</a:t>
            </a:r>
            <a:r>
              <a:rPr lang="en-US" sz="3500" dirty="0" smtClean="0"/>
              <a:t>-</a:t>
            </a:r>
          </a:p>
          <a:p>
            <a:r>
              <a:rPr lang="en-US" sz="3500" dirty="0" err="1" smtClean="0"/>
              <a:t>Ost</a:t>
            </a:r>
            <a:r>
              <a:rPr lang="en-US" sz="3500" dirty="0" smtClean="0"/>
              <a:t>-</a:t>
            </a:r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oscopy</a:t>
            </a:r>
            <a:endParaRPr lang="en-US" sz="3500" dirty="0" smtClean="0"/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osis</a:t>
            </a:r>
            <a:endParaRPr lang="en-US" sz="3500" dirty="0" smtClean="0"/>
          </a:p>
          <a:p>
            <a:r>
              <a:rPr lang="en-US" sz="3500" dirty="0" err="1" smtClean="0"/>
              <a:t>Ot</a:t>
            </a:r>
            <a:r>
              <a:rPr lang="en-US" sz="3500" dirty="0" smtClean="0"/>
              <a:t>-</a:t>
            </a:r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otic</a:t>
            </a:r>
            <a:endParaRPr lang="en-US" sz="3500" dirty="0" smtClean="0"/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otomy</a:t>
            </a:r>
            <a:endParaRPr lang="en-US" sz="3500" dirty="0" smtClean="0"/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ous</a:t>
            </a:r>
            <a:endParaRPr lang="en-US" sz="3500" dirty="0" smtClean="0"/>
          </a:p>
          <a:p>
            <a:r>
              <a:rPr lang="en-US" sz="3500" dirty="0" smtClean="0"/>
              <a:t>-</a:t>
            </a:r>
            <a:r>
              <a:rPr lang="en-US" sz="3500" dirty="0" err="1" smtClean="0"/>
              <a:t>ovi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34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4525963"/>
          </a:xfrm>
        </p:spPr>
        <p:txBody>
          <a:bodyPr numCol="3"/>
          <a:lstStyle/>
          <a:p>
            <a:r>
              <a:rPr lang="en-US" sz="3200" dirty="0" smtClean="0"/>
              <a:t>Pan-</a:t>
            </a:r>
          </a:p>
          <a:p>
            <a:r>
              <a:rPr lang="en-US" sz="3200" dirty="0" smtClean="0"/>
              <a:t>Para-</a:t>
            </a:r>
          </a:p>
          <a:p>
            <a:r>
              <a:rPr lang="en-US" sz="3200" dirty="0" smtClean="0"/>
              <a:t>Path-</a:t>
            </a:r>
          </a:p>
          <a:p>
            <a:r>
              <a:rPr lang="en-US" sz="3200" dirty="0" smtClean="0"/>
              <a:t>-paresis</a:t>
            </a:r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penia</a:t>
            </a:r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pepsia</a:t>
            </a:r>
            <a:endParaRPr lang="en-US" sz="3200" dirty="0" smtClean="0"/>
          </a:p>
          <a:p>
            <a:r>
              <a:rPr lang="en-US" sz="3200" dirty="0" err="1" smtClean="0"/>
              <a:t>Peri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Phag</a:t>
            </a:r>
            <a:r>
              <a:rPr lang="en-US" sz="3200" dirty="0" smtClean="0"/>
              <a:t>-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phagia</a:t>
            </a:r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phasia</a:t>
            </a:r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philic</a:t>
            </a:r>
            <a:endParaRPr lang="en-US" sz="3200" dirty="0" smtClean="0"/>
          </a:p>
          <a:p>
            <a:r>
              <a:rPr lang="en-US" sz="3200" dirty="0" err="1" smtClean="0"/>
              <a:t>Phleb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pnea</a:t>
            </a:r>
            <a:endParaRPr lang="en-US" sz="3200" dirty="0" smtClean="0"/>
          </a:p>
          <a:p>
            <a:r>
              <a:rPr lang="en-US" sz="3200" dirty="0" smtClean="0"/>
              <a:t>Pent-</a:t>
            </a:r>
          </a:p>
          <a:p>
            <a:r>
              <a:rPr lang="en-US" sz="3200" dirty="0" err="1" smtClean="0"/>
              <a:t>Pleuro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Pneum</a:t>
            </a:r>
            <a:r>
              <a:rPr lang="en-US" sz="3200" dirty="0" smtClean="0"/>
              <a:t>-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Pod-</a:t>
            </a:r>
          </a:p>
          <a:p>
            <a:r>
              <a:rPr lang="en-US" sz="3200" dirty="0" smtClean="0"/>
              <a:t>Poly-</a:t>
            </a:r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pexy</a:t>
            </a:r>
            <a:endParaRPr lang="en-US" sz="3200" dirty="0" smtClean="0"/>
          </a:p>
          <a:p>
            <a:r>
              <a:rPr lang="en-US" sz="3200" dirty="0" smtClean="0"/>
              <a:t>-phobia</a:t>
            </a:r>
          </a:p>
          <a:p>
            <a:r>
              <a:rPr lang="en-US" sz="3200" dirty="0" err="1" smtClean="0"/>
              <a:t>Proct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Post-</a:t>
            </a:r>
          </a:p>
          <a:p>
            <a:r>
              <a:rPr lang="en-US" sz="3200" dirty="0" err="1" smtClean="0"/>
              <a:t>Psora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Pyel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Pyr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42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– S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534400" cy="4525963"/>
          </a:xfrm>
        </p:spPr>
        <p:txBody>
          <a:bodyPr numCol="3"/>
          <a:lstStyle/>
          <a:p>
            <a:r>
              <a:rPr lang="en-US" dirty="0" smtClean="0"/>
              <a:t>Quad-</a:t>
            </a:r>
          </a:p>
          <a:p>
            <a:r>
              <a:rPr lang="en-US" dirty="0" smtClean="0"/>
              <a:t>Ren-</a:t>
            </a:r>
          </a:p>
          <a:p>
            <a:r>
              <a:rPr lang="en-US" dirty="0" smtClean="0"/>
              <a:t>Retro-</a:t>
            </a:r>
          </a:p>
          <a:p>
            <a:r>
              <a:rPr lang="en-US" dirty="0" err="1" smtClean="0"/>
              <a:t>Rhin</a:t>
            </a:r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rraphy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rrhea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rrhexis</a:t>
            </a:r>
            <a:endParaRPr lang="en-US" dirty="0" smtClean="0"/>
          </a:p>
          <a:p>
            <a:r>
              <a:rPr lang="en-US" dirty="0" err="1" smtClean="0"/>
              <a:t>Salping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Sanguin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Scler</a:t>
            </a:r>
            <a:r>
              <a:rPr lang="en-US" dirty="0" smtClean="0"/>
              <a:t>-</a:t>
            </a:r>
          </a:p>
          <a:p>
            <a:r>
              <a:rPr lang="en-US" dirty="0" smtClean="0"/>
              <a:t>-sclerosis</a:t>
            </a:r>
          </a:p>
          <a:p>
            <a:r>
              <a:rPr lang="en-US" dirty="0" smtClean="0"/>
              <a:t>-scope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scopy</a:t>
            </a:r>
            <a:endParaRPr lang="en-US" dirty="0" smtClean="0"/>
          </a:p>
          <a:p>
            <a:r>
              <a:rPr lang="en-US" dirty="0" smtClean="0"/>
              <a:t>-sect</a:t>
            </a:r>
          </a:p>
          <a:p>
            <a:r>
              <a:rPr lang="en-US" dirty="0" smtClean="0"/>
              <a:t>Sep-</a:t>
            </a:r>
          </a:p>
          <a:p>
            <a:r>
              <a:rPr lang="en-US" dirty="0" err="1" smtClean="0"/>
              <a:t>Sinistr</a:t>
            </a:r>
            <a:r>
              <a:rPr lang="en-US" dirty="0" smtClean="0"/>
              <a:t>-</a:t>
            </a:r>
          </a:p>
          <a:p>
            <a:r>
              <a:rPr lang="en-US" dirty="0" smtClean="0"/>
              <a:t>Son-</a:t>
            </a:r>
          </a:p>
          <a:p>
            <a:r>
              <a:rPr lang="en-US" dirty="0" err="1" smtClean="0"/>
              <a:t>Splen</a:t>
            </a:r>
            <a:r>
              <a:rPr lang="en-US" dirty="0" smtClean="0"/>
              <a:t>-</a:t>
            </a:r>
          </a:p>
          <a:p>
            <a:r>
              <a:rPr lang="en-US" dirty="0" smtClean="0"/>
              <a:t>-stasis</a:t>
            </a:r>
          </a:p>
          <a:p>
            <a:r>
              <a:rPr lang="en-US" dirty="0" smtClean="0"/>
              <a:t>Steno-</a:t>
            </a:r>
          </a:p>
          <a:p>
            <a:r>
              <a:rPr lang="en-US" dirty="0" smtClean="0"/>
              <a:t>Stoma-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stomy</a:t>
            </a:r>
            <a:endParaRPr lang="en-US" dirty="0" smtClean="0"/>
          </a:p>
          <a:p>
            <a:r>
              <a:rPr lang="en-US" dirty="0" err="1" smtClean="0"/>
              <a:t>Sym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Syn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7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– Z Word Parts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4525963"/>
          </a:xfrm>
        </p:spPr>
        <p:txBody>
          <a:bodyPr/>
          <a:lstStyle/>
          <a:p>
            <a:r>
              <a:rPr lang="en-US" sz="3200" dirty="0" err="1" smtClean="0"/>
              <a:t>Tach</a:t>
            </a:r>
            <a:r>
              <a:rPr lang="en-US" sz="3200" dirty="0" smtClean="0"/>
              <a:t>-			-</a:t>
            </a:r>
            <a:r>
              <a:rPr lang="en-US" sz="3200" dirty="0"/>
              <a:t>trophy</a:t>
            </a:r>
            <a:r>
              <a:rPr lang="en-US" sz="3200" dirty="0" smtClean="0"/>
              <a:t> 		</a:t>
            </a:r>
            <a:r>
              <a:rPr lang="en-US" sz="3200" dirty="0" err="1" smtClean="0"/>
              <a:t>vit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Ten-			</a:t>
            </a:r>
            <a:r>
              <a:rPr lang="en-US" sz="3200" dirty="0" err="1" smtClean="0"/>
              <a:t>urethr</a:t>
            </a:r>
            <a:r>
              <a:rPr lang="en-US" sz="3200" dirty="0" smtClean="0"/>
              <a:t>- 		</a:t>
            </a:r>
            <a:r>
              <a:rPr lang="en-US" sz="3200" dirty="0" err="1" smtClean="0"/>
              <a:t>viscer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Thromb</a:t>
            </a:r>
            <a:r>
              <a:rPr lang="en-US" sz="3200" dirty="0" smtClean="0"/>
              <a:t>-		-</a:t>
            </a:r>
            <a:r>
              <a:rPr lang="en-US" sz="3200" dirty="0" err="1"/>
              <a:t>uria</a:t>
            </a:r>
            <a:r>
              <a:rPr lang="en-US" sz="3200" dirty="0"/>
              <a:t> </a:t>
            </a:r>
            <a:r>
              <a:rPr lang="en-US" sz="3200" dirty="0" smtClean="0"/>
              <a:t>		</a:t>
            </a:r>
            <a:r>
              <a:rPr lang="en-US" sz="3200" dirty="0" err="1" smtClean="0"/>
              <a:t>xantho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-tome			ultra-		-xenia</a:t>
            </a:r>
          </a:p>
          <a:p>
            <a:r>
              <a:rPr lang="en-US" sz="3200" dirty="0" err="1" smtClean="0"/>
              <a:t>Trach</a:t>
            </a:r>
            <a:r>
              <a:rPr lang="en-US" sz="3200" dirty="0" smtClean="0"/>
              <a:t>-			</a:t>
            </a:r>
            <a:r>
              <a:rPr lang="en-US" sz="3200" dirty="0" err="1" smtClean="0"/>
              <a:t>uni</a:t>
            </a:r>
            <a:r>
              <a:rPr lang="en-US" sz="3200" dirty="0" smtClean="0"/>
              <a:t>-			zoo-</a:t>
            </a:r>
          </a:p>
          <a:p>
            <a:r>
              <a:rPr lang="en-US" sz="3200" dirty="0" smtClean="0"/>
              <a:t>Trans-			ureter-		</a:t>
            </a:r>
            <a:r>
              <a:rPr lang="en-US" sz="3200" dirty="0" err="1" smtClean="0"/>
              <a:t>zymo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Trich</a:t>
            </a:r>
            <a:r>
              <a:rPr lang="en-US" sz="3200" dirty="0" smtClean="0"/>
              <a:t>			</a:t>
            </a:r>
            <a:r>
              <a:rPr lang="en-US" sz="3200" dirty="0" err="1" smtClean="0"/>
              <a:t>ventro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tympan</a:t>
            </a:r>
            <a:r>
              <a:rPr lang="en-US" sz="3200" dirty="0" smtClean="0"/>
              <a:t>- 		-vas			</a:t>
            </a:r>
          </a:p>
          <a:p>
            <a:r>
              <a:rPr lang="en-US" sz="3200" dirty="0" smtClean="0"/>
              <a:t>-trips			-</a:t>
            </a:r>
            <a:r>
              <a:rPr lang="en-US" sz="3200" dirty="0" err="1"/>
              <a:t>ven</a:t>
            </a:r>
            <a:endParaRPr lang="en-US" sz="3200" dirty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F68-0B22-4421-B23E-D5364151969D}" type="datetime1">
              <a:rPr lang="en-US" altLang="en-US" smtClean="0"/>
              <a:pPr/>
              <a:t>3/9/2015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C19-29BB-4BA7-8D4C-61580CBC924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581564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Notebook1</Template>
  <TotalTime>150</TotalTime>
  <Words>450</Words>
  <Application>Microsoft Office PowerPoint</Application>
  <PresentationFormat>On-screen Show (4:3)</PresentationFormat>
  <Paragraphs>226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Notebook1</vt:lpstr>
      <vt:lpstr>A &amp; B Word Parts</vt:lpstr>
      <vt:lpstr>C - D Word Parts</vt:lpstr>
      <vt:lpstr>E - G Word Parts</vt:lpstr>
      <vt:lpstr>G – L Word Parts</vt:lpstr>
      <vt:lpstr>M - N Word Parts</vt:lpstr>
      <vt:lpstr>O Word Parts</vt:lpstr>
      <vt:lpstr>P Word Parts</vt:lpstr>
      <vt:lpstr>Q – S Word Parts</vt:lpstr>
      <vt:lpstr>T – Z Word Parts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&amp; B Word Parts</dc:title>
  <dc:creator>Williams, Lydia L</dc:creator>
  <cp:lastModifiedBy>Williams, Lydia L</cp:lastModifiedBy>
  <cp:revision>15</cp:revision>
  <dcterms:created xsi:type="dcterms:W3CDTF">2014-03-21T18:24:19Z</dcterms:created>
  <dcterms:modified xsi:type="dcterms:W3CDTF">2015-03-09T11:26:27Z</dcterms:modified>
</cp:coreProperties>
</file>