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50B2-D0B2-4C6A-B628-A0FC85A5B6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DF2D-65AA-4DE7-9342-C8A5E7E61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4736-A825-4DEA-8F83-2DCB6063B3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F2B8-4B9C-459E-99D1-1D1E45316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583C-C49F-4F6B-9EEA-DCECC960C9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0104-8A14-4C55-9DF3-3EA3978DF0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9502-F8CF-4371-AF15-99B55901E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7533-CD46-4EA7-BB7A-67A0FC0A30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918A-16AF-488C-8273-6B6447A09E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C0B8-8C4F-42C3-BA3B-6F7A94691D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EA6A-20E8-483A-926F-748770D555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F7675-58C6-4BEA-93D7-540AC5826D2C}" type="slidenum">
              <a:rPr lang="en-US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7391400" cy="1500187"/>
          </a:xfrm>
        </p:spPr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12/11/14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Objective: 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mechanisms for skeletal injuries.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0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Injury Pictures\stress f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1960" cy="683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51960" y="152400"/>
            <a:ext cx="4892040" cy="5973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800" kern="0" smtClean="0"/>
              <a:t>12.  Stress fx</a:t>
            </a:r>
          </a:p>
          <a:p>
            <a:pPr lvl="2"/>
            <a:r>
              <a:rPr lang="en-US" altLang="en-US" kern="0" smtClean="0"/>
              <a:t>MOI</a:t>
            </a:r>
          </a:p>
          <a:p>
            <a:pPr lvl="3"/>
            <a:r>
              <a:rPr lang="en-US" altLang="en-US" sz="2000" kern="0" smtClean="0"/>
              <a:t>Altered stress distribution from fatigue</a:t>
            </a:r>
          </a:p>
          <a:p>
            <a:pPr lvl="3"/>
            <a:r>
              <a:rPr lang="en-US" altLang="en-US" sz="2000" kern="0" smtClean="0"/>
              <a:t>Rhythmic repetitive stress </a:t>
            </a:r>
          </a:p>
          <a:p>
            <a:pPr lvl="3"/>
            <a:r>
              <a:rPr lang="en-US" altLang="en-US" sz="2000" kern="0" smtClean="0"/>
              <a:t>Postural conditions</a:t>
            </a:r>
          </a:p>
          <a:p>
            <a:pPr lvl="4"/>
            <a:r>
              <a:rPr lang="en-US" altLang="en-US" sz="1800" kern="0" smtClean="0"/>
              <a:t>Flat feet, pronated feet, leg length discrepancy</a:t>
            </a:r>
          </a:p>
          <a:p>
            <a:pPr lvl="2"/>
            <a:r>
              <a:rPr lang="en-US" altLang="en-US" kern="0" smtClean="0"/>
              <a:t>Bone scan can provide an early dx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6752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Fractures (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Open </a:t>
            </a:r>
            <a:r>
              <a:rPr lang="en-US" altLang="en-US" sz="2800" dirty="0" err="1" smtClean="0"/>
              <a:t>Fx</a:t>
            </a:r>
            <a:r>
              <a:rPr lang="en-US" altLang="en-US" sz="2800" dirty="0" smtClean="0"/>
              <a:t> – bone is visibly exposed through the skin.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Closed – bone is not visibly exposed through the skin.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858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381000"/>
            <a:ext cx="6326187" cy="57451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3.  Depressed </a:t>
            </a:r>
            <a:r>
              <a:rPr lang="en-US" altLang="en-US" sz="2800" dirty="0" err="1" smtClean="0"/>
              <a:t>fx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Mostly in flat bones (i.e. skull)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Indented </a:t>
            </a:r>
            <a:r>
              <a:rPr lang="en-US" altLang="en-US" dirty="0" err="1"/>
              <a:t>fx</a:t>
            </a:r>
            <a:r>
              <a:rPr lang="en-US" altLang="en-US" dirty="0"/>
              <a:t> caused by falling or striking an </a:t>
            </a:r>
            <a:r>
              <a:rPr lang="en-US" altLang="en-US" dirty="0" smtClean="0"/>
              <a:t>object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Compression force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4.  Greenstick </a:t>
            </a:r>
            <a:r>
              <a:rPr lang="en-US" altLang="en-US" sz="2800" dirty="0" err="1" smtClean="0"/>
              <a:t>fx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Mostly in adolescent bones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Incomplete </a:t>
            </a:r>
            <a:r>
              <a:rPr lang="en-US" altLang="en-US" dirty="0" smtClean="0"/>
              <a:t>fracture, does not go all the way across the bone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5.  Impacted </a:t>
            </a:r>
            <a:r>
              <a:rPr lang="en-US" altLang="en-US" sz="2800" dirty="0" err="1"/>
              <a:t>fx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Bone is impacted causing a shortening of </a:t>
            </a:r>
            <a:r>
              <a:rPr lang="en-US" altLang="en-US" dirty="0" smtClean="0"/>
              <a:t>bone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Compression force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Injury Pictures\depressed f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87613" cy="290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E:\Injury Pictures\greenstick f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57361"/>
            <a:ext cx="257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E:\Injury Pictures\impacted fx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20574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3826" y="3269859"/>
            <a:ext cx="2519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Depressed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Fx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6600" y="5334000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Greenstick Fx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104890" y="6096000"/>
            <a:ext cx="284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Impacted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Fx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693988" y="304800"/>
            <a:ext cx="6326187" cy="5821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6.  Longitudinal </a:t>
            </a:r>
            <a:r>
              <a:rPr lang="en-US" altLang="en-US" sz="2800" dirty="0" err="1" smtClean="0"/>
              <a:t>fx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Bone splits along its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Caused by jumping from a height or landing so to stress the longitude of the long </a:t>
            </a:r>
            <a:r>
              <a:rPr lang="en-US" altLang="en-US" dirty="0" smtClean="0"/>
              <a:t>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Bending force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7.  Oblique </a:t>
            </a:r>
            <a:r>
              <a:rPr lang="en-US" altLang="en-US" sz="2800" dirty="0" err="1" smtClean="0"/>
              <a:t>fx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Fx</a:t>
            </a:r>
            <a:r>
              <a:rPr lang="en-US" altLang="en-US" dirty="0" smtClean="0"/>
              <a:t> line is diagonal to bone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Created by a torsion force at one end with the other end fixed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021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Injury Pictures\oblique fx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3531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505575" y="3238500"/>
            <a:ext cx="263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Oblique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Fx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693988" y="228600"/>
            <a:ext cx="6326187" cy="5897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8.  Spiral </a:t>
            </a:r>
            <a:r>
              <a:rPr lang="en-US" altLang="en-US" sz="2800" dirty="0" err="1" smtClean="0"/>
              <a:t>fx</a:t>
            </a:r>
            <a:r>
              <a:rPr lang="en-US" altLang="en-US" sz="2800" dirty="0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S-shaped </a:t>
            </a:r>
            <a:r>
              <a:rPr lang="en-US" altLang="en-US" dirty="0" err="1" smtClean="0"/>
              <a:t>fx</a:t>
            </a:r>
            <a:r>
              <a:rPr lang="en-US" altLang="en-US" dirty="0" smtClean="0"/>
              <a:t>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Created by a torsion force at one end with the other end </a:t>
            </a:r>
            <a:r>
              <a:rPr lang="en-US" altLang="en-US" dirty="0" smtClean="0"/>
              <a:t>fixed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9.  Transverse </a:t>
            </a:r>
            <a:r>
              <a:rPr lang="en-US" altLang="en-US" sz="2800" dirty="0" err="1" smtClean="0"/>
              <a:t>fx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Fx</a:t>
            </a:r>
            <a:r>
              <a:rPr lang="en-US" altLang="en-US" dirty="0" smtClean="0"/>
              <a:t> line is at a right angle to length of 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Caused by a direct </a:t>
            </a:r>
            <a:r>
              <a:rPr lang="en-US" altLang="en-US" dirty="0" smtClean="0"/>
              <a:t>blow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10.  Comminuted </a:t>
            </a:r>
            <a:r>
              <a:rPr lang="en-US" altLang="en-US" sz="2800" dirty="0" err="1" smtClean="0"/>
              <a:t>fx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Fx</a:t>
            </a:r>
            <a:r>
              <a:rPr lang="en-US" altLang="en-US" dirty="0" smtClean="0"/>
              <a:t> site has 3 or more bone fragments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Caused by a direct blow or fall in an awkward position</a:t>
            </a:r>
          </a:p>
        </p:txBody>
      </p:sp>
    </p:spTree>
    <p:extLst>
      <p:ext uri="{BB962C8B-B14F-4D97-AF65-F5344CB8AC3E}">
        <p14:creationId xmlns:p14="http://schemas.microsoft.com/office/powerpoint/2010/main" val="16091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Injury Pictures\spir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038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E:\Injury Pictures\transverse fx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1"/>
            <a:ext cx="40100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91200" y="0"/>
            <a:ext cx="263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Transverse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Fx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76287" y="0"/>
            <a:ext cx="263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Spiral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Fx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52400"/>
            <a:ext cx="6326187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11.  Avulsion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Separation of bone fragment from its </a:t>
            </a:r>
            <a:r>
              <a:rPr lang="en-US" altLang="en-US" dirty="0" smtClean="0"/>
              <a:t>attachment </a:t>
            </a:r>
            <a:r>
              <a:rPr lang="en-US" altLang="en-US" dirty="0" smtClean="0"/>
              <a:t>site of ligament or tendon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Caused by sudden twist or torsion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79988"/>
            <a:ext cx="2779713" cy="442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Skeleton">
  <a:themeElements>
    <a:clrScheme name="Office Theme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215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Skeleton</vt:lpstr>
      <vt:lpstr>PowerPoint Presentation</vt:lpstr>
      <vt:lpstr>Bone Fractures (fx)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Lydia L</dc:creator>
  <cp:lastModifiedBy>Williams, Lydia L</cp:lastModifiedBy>
  <cp:revision>2</cp:revision>
  <dcterms:created xsi:type="dcterms:W3CDTF">2014-12-11T14:31:50Z</dcterms:created>
  <dcterms:modified xsi:type="dcterms:W3CDTF">2014-12-11T14:47:02Z</dcterms:modified>
</cp:coreProperties>
</file>