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presProps.xml" Type="http://schemas.openxmlformats.org/officeDocument/2006/relationships/presProps" Id="rId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5" name="Shape 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media/image04.png" Type="http://schemas.openxmlformats.org/officeDocument/2006/relationships/image" Id="rId2"/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idx="1" type="body"/>
          </p:nvPr>
        </p:nvSpPr>
        <p:spPr>
          <a:xfrm>
            <a:off y="2020824" x="457200"/>
            <a:ext cy="4075176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/>
            </a:lvl1pPr>
            <a:lvl2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2pPr>
            <a:lvl3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3pPr>
            <a:lvl4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4pPr>
            <a:lvl5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5pPr>
            <a:lvl6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6pPr>
            <a:lvl7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7pPr>
            <a:lvl8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8pPr>
            <a:lvl9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400"/>
              </a:spcBef>
              <a:buClr>
                <a:srgbClr val="3F3F3F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y="273180" x="2981325"/>
            <a:ext cy="292100" cx="31813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y="6172200" x="4038600"/>
            <a:ext cy="304799" cx="1066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120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y="6486525" x="1447800"/>
            <a:ext cy="292100" cx="624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400"/>
              </a:spcBef>
              <a:buClr>
                <a:srgbClr val="3F3F3F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 rot="5400000">
            <a:off y="-36829" x="2513329"/>
            <a:ext cy="8229600" cx="411733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/>
            </a:lvl1pPr>
            <a:lvl2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2pPr>
            <a:lvl3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3pPr>
            <a:lvl4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4pPr>
            <a:lvl5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5pPr>
            <a:lvl6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6pPr>
            <a:lvl7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7pPr>
            <a:lvl8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8pPr>
            <a:lvl9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y="273180" x="2981325"/>
            <a:ext cy="292100" cx="31813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y="6486525" x="1447800"/>
            <a:ext cy="292100" cx="624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y="6172200" x="4038600"/>
            <a:ext cy="304799" cx="1066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120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82" name="Shape 82"/>
          <p:cNvCxnSpPr/>
          <p:nvPr/>
        </p:nvCxnSpPr>
        <p:spPr>
          <a:xfrm rot="5400000">
            <a:off y="3429000" x="4267199"/>
            <a:ext cy="1587" cx="6858000"/>
          </a:xfrm>
          <a:prstGeom prst="straightConnector1">
            <a:avLst/>
          </a:prstGeom>
          <a:noFill/>
          <a:ln w="12700" cap="flat">
            <a:solidFill>
              <a:srgbClr val="BBAA8A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83" name="Shape 83"/>
          <p:cNvSpPr/>
          <p:nvPr/>
        </p:nvSpPr>
        <p:spPr>
          <a:xfrm>
            <a:off y="0" x="0"/>
            <a:ext cy="6858000" cx="76961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 rot="5400000">
            <a:off y="114300" x="1257300"/>
            <a:ext cy="6629400" cx="50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/>
            </a:lvl1pPr>
            <a:lvl2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2pPr>
            <a:lvl3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3pPr>
            <a:lvl4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4pPr>
            <a:lvl5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5pPr>
            <a:lvl6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6pPr>
            <a:lvl7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7pPr>
            <a:lvl8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8pPr>
            <a:lvl9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y="273180" x="2981325"/>
            <a:ext cy="292100" cx="31813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y="6486525" x="1447800"/>
            <a:ext cy="292100" cx="624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y="6172200" x="4038600"/>
            <a:ext cy="304799" cx="1066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120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88" name="Shape 88"/>
          <p:cNvSpPr txBox="1"/>
          <p:nvPr>
            <p:ph type="title"/>
          </p:nvPr>
        </p:nvSpPr>
        <p:spPr>
          <a:xfrm rot="5400000">
            <a:off y="2965510" x="5187889"/>
            <a:ext cy="926980" cx="5029199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400"/>
              </a:spcBef>
              <a:buClr>
                <a:srgbClr val="3F3F3F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/>
          <p:nvPr/>
        </p:nvSpPr>
        <p:spPr>
          <a:xfrm>
            <a:off y="0" x="0"/>
            <a:ext cy="2933700" cx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Shape 20"/>
          <p:cNvCxnSpPr/>
          <p:nvPr/>
        </p:nvCxnSpPr>
        <p:spPr>
          <a:xfrm>
            <a:off y="2925285" x="0"/>
            <a:ext cy="1587" cx="914400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1" name="Shape 21"/>
          <p:cNvSpPr/>
          <p:nvPr/>
        </p:nvSpPr>
        <p:spPr>
          <a:xfrm>
            <a:off y="2362200" x="2514600"/>
            <a:ext cy="112775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trike="noStrike" u="none" b="1" cap="none" baseline="0" sz="180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" name="Shape 22"/>
          <p:cNvSpPr txBox="1"/>
          <p:nvPr>
            <p:ph idx="1" type="subTitle"/>
          </p:nvPr>
        </p:nvSpPr>
        <p:spPr>
          <a:xfrm>
            <a:off y="3045459" x="2565400"/>
            <a:ext cy="428625" cx="4013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/>
            </a:lvl1pPr>
            <a:lvl2pPr algn="ctr" rtl="0" marR="0" indent="0" marL="4572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2pPr>
            <a:lvl3pPr algn="ctr" rtl="0" marR="0" indent="0" marL="9144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3pPr>
            <a:lvl4pPr algn="ctr" rtl="0" marR="0" indent="0" marL="13716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4pPr>
            <a:lvl5pPr algn="ctr" rtl="0" marR="0" indent="0" marL="18288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5pPr>
            <a:lvl6pPr algn="ctr" rtl="0" marR="0" indent="0" marL="228600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6pPr>
            <a:lvl7pPr algn="ctr" rtl="0" marR="0" indent="0" marL="274320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7pPr>
            <a:lvl8pPr algn="ctr" rtl="0" marR="0" indent="0" marL="320040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8pPr>
            <a:lvl9pPr algn="ctr" rtl="0" marR="0" indent="0" marL="365760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y="2397759" x="2565400"/>
            <a:ext cy="599440" cx="4013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y="273180" x="2981325"/>
            <a:ext cy="292100" cx="31813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y="6172200" x="4038600"/>
            <a:ext cy="304799" cx="1066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120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y="6486525" x="1447800"/>
            <a:ext cy="292100" cx="624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2819400" x="457200"/>
            <a:ext cy="3209400" cx="4023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/>
            </a:lvl1pPr>
            <a:lvl2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2pPr>
            <a:lvl3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3pPr>
            <a:lvl4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4pPr>
            <a:lvl5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5pPr>
            <a:lvl6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6pPr>
            <a:lvl7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7pPr>
            <a:lvl8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8pPr>
            <a:lvl9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y="2816351" x="4663439"/>
            <a:ext cy="3209543" cx="402336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/>
            </a:lvl1pPr>
            <a:lvl2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2pPr>
            <a:lvl3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3pPr>
            <a:lvl4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4pPr>
            <a:lvl5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5pPr>
            <a:lvl6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6pPr>
            <a:lvl7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7pPr>
            <a:lvl8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8pPr>
            <a:lvl9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3" type="body"/>
          </p:nvPr>
        </p:nvSpPr>
        <p:spPr>
          <a:xfrm>
            <a:off y="2020824" x="457200"/>
            <a:ext cy="704088" cx="402336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indent="0" marL="0">
              <a:spcBef>
                <a:spcPts val="400"/>
              </a:spcBef>
              <a:buClr>
                <a:schemeClr val="lt1"/>
              </a:buClr>
              <a:buFont typeface="Garamond"/>
              <a:buNone/>
              <a:defRPr/>
            </a:lvl1pPr>
            <a:lvl2pPr rtl="0" indent="0" marL="457200">
              <a:spcBef>
                <a:spcPts val="0"/>
              </a:spcBef>
              <a:buFont typeface="Garamond"/>
              <a:buNone/>
              <a:defRPr/>
            </a:lvl2pPr>
            <a:lvl3pPr rtl="0" indent="0" marL="914400">
              <a:spcBef>
                <a:spcPts val="0"/>
              </a:spcBef>
              <a:buFont typeface="Garamond"/>
              <a:buNone/>
              <a:defRPr/>
            </a:lvl3pPr>
            <a:lvl4pPr rtl="0" indent="0" marL="1371600">
              <a:spcBef>
                <a:spcPts val="0"/>
              </a:spcBef>
              <a:buFont typeface="Garamond"/>
              <a:buNone/>
              <a:defRPr/>
            </a:lvl4pPr>
            <a:lvl5pPr rtl="0" indent="0" marL="1828800">
              <a:spcBef>
                <a:spcPts val="0"/>
              </a:spcBef>
              <a:buFont typeface="Garamond"/>
              <a:buNone/>
              <a:defRPr/>
            </a:lvl5pPr>
            <a:lvl6pPr rtl="0" indent="0" marL="2286000">
              <a:spcBef>
                <a:spcPts val="0"/>
              </a:spcBef>
              <a:buFont typeface="Garamond"/>
              <a:buNone/>
              <a:defRPr/>
            </a:lvl6pPr>
            <a:lvl7pPr rtl="0" indent="0" marL="2743200">
              <a:spcBef>
                <a:spcPts val="0"/>
              </a:spcBef>
              <a:buFont typeface="Garamond"/>
              <a:buNone/>
              <a:defRPr/>
            </a:lvl7pPr>
            <a:lvl8pPr rtl="0" indent="0" marL="3200400">
              <a:spcBef>
                <a:spcPts val="0"/>
              </a:spcBef>
              <a:buFont typeface="Garamond"/>
              <a:buNone/>
              <a:defRPr/>
            </a:lvl8pPr>
            <a:lvl9pPr rtl="0" indent="0" marL="3657600">
              <a:spcBef>
                <a:spcPts val="0"/>
              </a:spcBef>
              <a:buFont typeface="Garamond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4" type="body"/>
          </p:nvPr>
        </p:nvSpPr>
        <p:spPr>
          <a:xfrm>
            <a:off y="2020824" x="4663439"/>
            <a:ext cy="704088" cx="402336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indent="0" marL="0">
              <a:spcBef>
                <a:spcPts val="400"/>
              </a:spcBef>
              <a:buClr>
                <a:schemeClr val="lt1"/>
              </a:buClr>
              <a:buFont typeface="Garamond"/>
              <a:buNone/>
              <a:defRPr/>
            </a:lvl1pPr>
            <a:lvl2pPr rtl="0" indent="0" marL="457200">
              <a:spcBef>
                <a:spcPts val="0"/>
              </a:spcBef>
              <a:buFont typeface="Garamond"/>
              <a:buNone/>
              <a:defRPr/>
            </a:lvl2pPr>
            <a:lvl3pPr rtl="0" indent="0" marL="914400">
              <a:spcBef>
                <a:spcPts val="0"/>
              </a:spcBef>
              <a:buFont typeface="Garamond"/>
              <a:buNone/>
              <a:defRPr/>
            </a:lvl3pPr>
            <a:lvl4pPr rtl="0" indent="0" marL="1371600">
              <a:spcBef>
                <a:spcPts val="0"/>
              </a:spcBef>
              <a:buFont typeface="Garamond"/>
              <a:buNone/>
              <a:defRPr/>
            </a:lvl4pPr>
            <a:lvl5pPr rtl="0" indent="0" marL="1828800">
              <a:spcBef>
                <a:spcPts val="0"/>
              </a:spcBef>
              <a:buFont typeface="Garamond"/>
              <a:buNone/>
              <a:defRPr/>
            </a:lvl5pPr>
            <a:lvl6pPr rtl="0" indent="0" marL="2286000">
              <a:spcBef>
                <a:spcPts val="0"/>
              </a:spcBef>
              <a:buFont typeface="Garamond"/>
              <a:buNone/>
              <a:defRPr/>
            </a:lvl6pPr>
            <a:lvl7pPr rtl="0" indent="0" marL="2743200">
              <a:spcBef>
                <a:spcPts val="0"/>
              </a:spcBef>
              <a:buFont typeface="Garamond"/>
              <a:buNone/>
              <a:defRPr/>
            </a:lvl7pPr>
            <a:lvl8pPr rtl="0" indent="0" marL="3200400">
              <a:spcBef>
                <a:spcPts val="0"/>
              </a:spcBef>
              <a:buFont typeface="Garamond"/>
              <a:buNone/>
              <a:defRPr/>
            </a:lvl8pPr>
            <a:lvl9pPr rtl="0" indent="0" marL="3657600">
              <a:spcBef>
                <a:spcPts val="0"/>
              </a:spcBef>
              <a:buFont typeface="Garamond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y="273180" x="2981325"/>
            <a:ext cy="292100" cx="31813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y="6172200" x="4038600"/>
            <a:ext cy="304799" cx="1066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120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y="6486525" x="1447800"/>
            <a:ext cy="292100" cx="624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400"/>
              </a:spcBef>
              <a:buClr>
                <a:srgbClr val="3F3F3F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idx="10" type="dt"/>
          </p:nvPr>
        </p:nvSpPr>
        <p:spPr>
          <a:xfrm>
            <a:off y="273180" x="2981325"/>
            <a:ext cy="292100" cx="31813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y="6172200" x="4038600"/>
            <a:ext cy="304799" cx="1066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120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y="6486525" x="1447800"/>
            <a:ext cy="292100" cx="624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blipFill rotWithShape="1">
          <a:blip r:embed="rId2">
            <a:alphaModFix/>
          </a:blip>
          <a:stretch>
            <a:fillRect t="0" b="0" r="0" l="0"/>
          </a:stretch>
        </a:blipFill>
      </p:bgPr>
    </p:bg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/>
        </p:nvSpPr>
        <p:spPr>
          <a:xfrm>
            <a:off y="3922776" x="0"/>
            <a:ext cy="2935223" cx="914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Shape 42"/>
          <p:cNvCxnSpPr/>
          <p:nvPr/>
        </p:nvCxnSpPr>
        <p:spPr>
          <a:xfrm>
            <a:off y="3921760" x="0"/>
            <a:ext cy="1587" cx="9144000"/>
          </a:xfrm>
          <a:prstGeom prst="straightConnector1">
            <a:avLst/>
          </a:prstGeom>
          <a:noFill/>
          <a:ln w="12700" cap="flat">
            <a:solidFill>
              <a:srgbClr val="343437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43" name="Shape 43"/>
          <p:cNvSpPr/>
          <p:nvPr/>
        </p:nvSpPr>
        <p:spPr>
          <a:xfrm>
            <a:off y="3368039" x="2514600"/>
            <a:ext cy="1127759" cx="4114800"/>
          </a:xfrm>
          <a:prstGeom prst="rect">
            <a:avLst/>
          </a:prstGeom>
          <a:solidFill>
            <a:schemeClr val="dk1"/>
          </a:solidFill>
          <a:ln w="76200" cap="flat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trike="noStrike" u="none" b="1" cap="none" baseline="0" sz="18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Shape 44"/>
          <p:cNvSpPr txBox="1"/>
          <p:nvPr>
            <p:ph type="title"/>
          </p:nvPr>
        </p:nvSpPr>
        <p:spPr>
          <a:xfrm>
            <a:off y="3367246" x="2529051"/>
            <a:ext cy="706820" cx="408589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y="4084576" x="2518541"/>
            <a:ext cy="397093" cx="4106916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/>
            </a:lvl1pPr>
            <a:lvl2pPr algn="ctr" rtl="0" marR="0" indent="0" marL="4572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2pPr>
            <a:lvl3pPr algn="ctr" rtl="0" marR="0" indent="0" marL="9144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3pPr>
            <a:lvl4pPr algn="ctr" rtl="0" marR="0" indent="0" marL="13716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4pPr>
            <a:lvl5pPr algn="ctr" rtl="0" marR="0" indent="0" marL="18288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5pPr>
            <a:lvl6pPr algn="ctr" rtl="0" marR="0" indent="0" marL="2286000">
              <a:lnSpc>
                <a:spcPct val="100000"/>
              </a:lnSpc>
              <a:spcBef>
                <a:spcPts val="1200"/>
              </a:spcBef>
              <a:buClr>
                <a:srgbClr val="888888"/>
              </a:buClr>
              <a:buFont typeface="Arial"/>
              <a:buNone/>
              <a:defRPr/>
            </a:lvl6pPr>
            <a:lvl7pPr algn="ctr" rtl="0" marR="0" indent="0" marL="2743200">
              <a:lnSpc>
                <a:spcPct val="100000"/>
              </a:lnSpc>
              <a:spcBef>
                <a:spcPts val="1200"/>
              </a:spcBef>
              <a:buClr>
                <a:srgbClr val="888888"/>
              </a:buClr>
              <a:buFont typeface="Arial"/>
              <a:buNone/>
              <a:defRPr/>
            </a:lvl7pPr>
            <a:lvl8pPr algn="ctr" rtl="0" marR="0" indent="0" marL="3200400">
              <a:lnSpc>
                <a:spcPct val="100000"/>
              </a:lnSpc>
              <a:spcBef>
                <a:spcPts val="1200"/>
              </a:spcBef>
              <a:buClr>
                <a:srgbClr val="888888"/>
              </a:buClr>
              <a:buFont typeface="Arial"/>
              <a:buNone/>
              <a:defRPr/>
            </a:lvl8pPr>
            <a:lvl9pPr algn="ctr" rtl="0" marR="0" indent="0" marL="3657600">
              <a:lnSpc>
                <a:spcPct val="100000"/>
              </a:lnSpc>
              <a:spcBef>
                <a:spcPts val="12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y="273180" x="2981325"/>
            <a:ext cy="292100" cx="31813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y="6172200" x="4038600"/>
            <a:ext cy="304799" cx="1066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120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y="6486525" x="1447800"/>
            <a:ext cy="292100" cx="624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y="2020824" x="457200"/>
            <a:ext cy="4005071" cx="402336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/>
            </a:lvl1pPr>
            <a:lvl2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2pPr>
            <a:lvl3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3pPr>
            <a:lvl4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4pPr>
            <a:lvl5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5pPr>
            <a:lvl6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6pPr>
            <a:lvl7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7pPr>
            <a:lvl8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8pPr>
            <a:lvl9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y="2020824" x="4663439"/>
            <a:ext cy="4005071" cx="402336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/>
            </a:lvl1pPr>
            <a:lvl2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2pPr>
            <a:lvl3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3pPr>
            <a:lvl4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4pPr>
            <a:lvl5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5pPr>
            <a:lvl6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6pPr>
            <a:lvl7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7pPr>
            <a:lvl8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8pPr>
            <a:lvl9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y="273180" x="2981325"/>
            <a:ext cy="292100" cx="31813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y="6172200" x="4038600"/>
            <a:ext cy="304799" cx="1066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120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y="6486525" x="1447800"/>
            <a:ext cy="292100" cx="624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400"/>
              </a:spcBef>
              <a:buClr>
                <a:srgbClr val="3F3F3F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400"/>
              </a:spcBef>
              <a:buClr>
                <a:srgbClr val="3F3F3F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y="273180" x="2981325"/>
            <a:ext cy="292100" cx="31813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y="6172200" x="4038600"/>
            <a:ext cy="304799" cx="1066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120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y="6486525" x="1447800"/>
            <a:ext cy="292100" cx="624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idx="1" type="body"/>
          </p:nvPr>
        </p:nvSpPr>
        <p:spPr>
          <a:xfrm>
            <a:off y="1914525" x="1485900"/>
            <a:ext cy="3510915" cx="6172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/>
            </a:lvl1pPr>
            <a:lvl2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2pPr>
            <a:lvl3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3pPr>
            <a:lvl4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4pPr>
            <a:lvl5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5pPr>
            <a:lvl6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6pPr>
            <a:lvl7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7pPr>
            <a:lvl8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8pPr>
            <a:lvl9pPr algn="ctr" rtl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y="5513832" x="1737359"/>
            <a:ext cy="548639" cx="56692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indent="0" mar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Font typeface="Garamond"/>
              <a:buNone/>
              <a:defRPr/>
            </a:lvl2pPr>
            <a:lvl3pPr rtl="0" indent="0" marL="914400">
              <a:spcBef>
                <a:spcPts val="0"/>
              </a:spcBef>
              <a:buFont typeface="Garamond"/>
              <a:buNone/>
              <a:defRPr/>
            </a:lvl3pPr>
            <a:lvl4pPr rtl="0" indent="0" marL="1371600">
              <a:spcBef>
                <a:spcPts val="0"/>
              </a:spcBef>
              <a:buFont typeface="Garamond"/>
              <a:buNone/>
              <a:defRPr/>
            </a:lvl4pPr>
            <a:lvl5pPr rtl="0" indent="0" marL="1828800">
              <a:spcBef>
                <a:spcPts val="0"/>
              </a:spcBef>
              <a:buFont typeface="Garamond"/>
              <a:buNone/>
              <a:defRPr/>
            </a:lvl5pPr>
            <a:lvl6pPr rtl="0" indent="0" marL="2286000">
              <a:spcBef>
                <a:spcPts val="0"/>
              </a:spcBef>
              <a:buFont typeface="Garamond"/>
              <a:buNone/>
              <a:defRPr/>
            </a:lvl6pPr>
            <a:lvl7pPr rtl="0" indent="0" marL="2743200">
              <a:spcBef>
                <a:spcPts val="0"/>
              </a:spcBef>
              <a:buFont typeface="Garamond"/>
              <a:buNone/>
              <a:defRPr/>
            </a:lvl7pPr>
            <a:lvl8pPr rtl="0" indent="0" marL="3200400">
              <a:spcBef>
                <a:spcPts val="0"/>
              </a:spcBef>
              <a:buFont typeface="Garamond"/>
              <a:buNone/>
              <a:defRPr/>
            </a:lvl8pPr>
            <a:lvl9pPr rtl="0" indent="0" marL="3657600">
              <a:spcBef>
                <a:spcPts val="0"/>
              </a:spcBef>
              <a:buFont typeface="Garamond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400"/>
              </a:spcBef>
              <a:buClr>
                <a:srgbClr val="3F3F3F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y="273180" x="2981325"/>
            <a:ext cy="292100" cx="31813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y="6172200" x="4038600"/>
            <a:ext cy="304799" cx="1066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120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67" name="Shape 67"/>
          <p:cNvSpPr txBox="1"/>
          <p:nvPr>
            <p:ph idx="11" type="ftr"/>
          </p:nvPr>
        </p:nvSpPr>
        <p:spPr>
          <a:xfrm>
            <a:off y="6486525" x="1447800"/>
            <a:ext cy="292100" cx="624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pic"/>
          </p:nvPr>
        </p:nvSpPr>
        <p:spPr>
          <a:xfrm>
            <a:off y="2026917" x="1852208"/>
            <a:ext cy="3263749" cx="5439582"/>
          </a:xfrm>
          <a:prstGeom prst="rect">
            <a:avLst/>
          </a:prstGeom>
          <a:solidFill>
            <a:schemeClr val="lt1"/>
          </a:solidFill>
          <a:ln w="6985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5516880" x="1737359"/>
            <a:ext cy="548639" cx="566928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 indent="0" marL="0">
              <a:spcBef>
                <a:spcPts val="0"/>
              </a:spcBef>
              <a:buClr>
                <a:schemeClr val="lt2"/>
              </a:buClr>
              <a:buFont typeface="Garamond"/>
              <a:buNone/>
              <a:defRPr/>
            </a:lvl1pPr>
            <a:lvl2pPr rtl="0" indent="-6350" marL="171450">
              <a:spcBef>
                <a:spcPts val="0"/>
              </a:spcBef>
              <a:buClr>
                <a:schemeClr val="dk2"/>
              </a:buClr>
              <a:buFont typeface="Garamond"/>
              <a:buNone/>
              <a:defRPr/>
            </a:lvl2pPr>
            <a:lvl3pPr rtl="0" indent="-1588" marL="344488">
              <a:spcBef>
                <a:spcPts val="0"/>
              </a:spcBef>
              <a:buClr>
                <a:schemeClr val="dk2"/>
              </a:buClr>
              <a:buFont typeface="Garamond"/>
              <a:buNone/>
              <a:defRPr/>
            </a:lvl3pPr>
            <a:lvl4pPr rtl="0" indent="-7937" marL="515938">
              <a:spcBef>
                <a:spcPts val="0"/>
              </a:spcBef>
              <a:buClr>
                <a:schemeClr val="dk2"/>
              </a:buClr>
              <a:buFont typeface="Garamond"/>
              <a:buNone/>
              <a:defRPr/>
            </a:lvl4pPr>
            <a:lvl5pPr rtl="0" indent="-3175" marL="688975">
              <a:spcBef>
                <a:spcPts val="0"/>
              </a:spcBef>
              <a:buClr>
                <a:schemeClr val="dk2"/>
              </a:buClr>
              <a:buFont typeface="Garamond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400"/>
              </a:spcBef>
              <a:buClr>
                <a:srgbClr val="3F3F3F"/>
              </a:buClr>
              <a:buFont typeface="Garamond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y="273180" x="2981325"/>
            <a:ext cy="292100" cx="31813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y="6172200" x="4038600"/>
            <a:ext cy="304799" cx="1066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120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y="6486525" x="1447800"/>
            <a:ext cy="292100" cx="624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theme/theme3.xml" Type="http://schemas.openxmlformats.org/officeDocument/2006/relationships/theme" Id="rId13"/><Relationship Target="../media/image05.png" Type="http://schemas.openxmlformats.org/officeDocument/2006/relationships/image" Id="rId1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t="0" b="0" r="0" l="0"/>
          </a:stretch>
        </a:blip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/>
          <p:nvPr/>
        </p:nvSpPr>
        <p:spPr>
          <a:xfrm>
            <a:off y="1335973" x="0"/>
            <a:ext cy="5522027" cx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2019300" x="457200"/>
            <a:ext cy="411733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  <a:defRPr/>
            </a:lvl1pPr>
            <a:lvl2pPr algn="ctr" rtl="0" marR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2pPr>
            <a:lvl3pPr algn="ctr" rtl="0" marR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3pPr>
            <a:lvl4pPr algn="ctr" rtl="0" marR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4pPr>
            <a:lvl5pPr algn="ctr" rtl="0" marR="0" indent="0" marL="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Garamond"/>
              <a:buNone/>
              <a:defRPr/>
            </a:lvl5pPr>
            <a:lvl6pPr algn="ctr" rtl="0" marR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6pPr>
            <a:lvl7pPr algn="ctr" rtl="0" marR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7pPr>
            <a:lvl8pPr algn="ctr" rtl="0" marR="0" indent="0" marL="0">
              <a:lnSpc>
                <a:spcPct val="100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/>
            </a:lvl8pPr>
            <a:lvl9pPr algn="ctr" rtl="0" marR="0" indent="0" marL="0">
              <a:lnSpc>
                <a:spcPct val="100000"/>
              </a:lnSpc>
              <a:spcBef>
                <a:spcPts val="120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273180" x="2981325"/>
            <a:ext cy="292100" cx="318134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486525" x="1447800"/>
            <a:ext cy="292100" cx="6248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6172200" x="4038600"/>
            <a:ext cy="304799" cx="1066799"/>
          </a:xfrm>
          <a:prstGeom prst="rect">
            <a:avLst/>
          </a:prstGeom>
          <a:noFill/>
          <a:ln>
            <a:noFill/>
          </a:ln>
        </p:spPr>
        <p:txBody>
          <a:bodyPr bIns="0" rIns="0" lIns="0" tIns="0" anchor="ctr" anchorCtr="0">
            <a:noAutofit/>
          </a:bodyPr>
          <a:lstStyle>
            <a:lvl1pPr algn="ctr" rtl="0" marR="0" indent="0" marL="0">
              <a:spcBef>
                <a:spcPts val="0"/>
              </a:spcBef>
              <a:buNone/>
              <a:defRPr strike="noStrike" u="none" b="1" cap="none" baseline="0" sz="1200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cxnSp>
        <p:nvCxnSpPr>
          <p:cNvPr id="10" name="Shape 10"/>
          <p:cNvCxnSpPr/>
          <p:nvPr/>
        </p:nvCxnSpPr>
        <p:spPr>
          <a:xfrm>
            <a:off y="1331436" x="0"/>
            <a:ext cy="1587" cx="9144000"/>
          </a:xfrm>
          <a:prstGeom prst="straightConnector1">
            <a:avLst/>
          </a:prstGeom>
          <a:noFill/>
          <a:ln w="12700" cap="flat">
            <a:solidFill>
              <a:srgbClr val="BBAA8A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1" name="Shape 11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400"/>
              </a:spcBef>
              <a:buClr>
                <a:srgbClr val="3F3F3F"/>
              </a:buClr>
              <a:buFont typeface="Garamond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http://www.youtube.com/watch?v=3fQBCFR9rts" Type="http://schemas.openxmlformats.org/officeDocument/2006/relationships/hyperlink" TargetMode="External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4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idx="1" type="subTitle"/>
          </p:nvPr>
        </p:nvSpPr>
        <p:spPr>
          <a:xfrm>
            <a:off y="3045459" x="2565400"/>
            <a:ext cy="428625" cx="4013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u="none" b="1" cap="none" baseline="0" sz="2400" lang="en-US" i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Today’s Agenda: 1/</a:t>
            </a:r>
            <a:r>
              <a:rPr b="1" sz="2400" lang="en-US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6</a:t>
            </a:r>
            <a:r>
              <a:rPr strike="noStrike" u="none" b="1" cap="none" baseline="0" sz="2400" lang="en-US" i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/1</a:t>
            </a:r>
            <a:r>
              <a:rPr b="1" sz="2400" lang="en-US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5</a:t>
            </a: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y="2397759" x="2565400"/>
            <a:ext cy="599440" cx="4013200"/>
          </a:xfrm>
          <a:prstGeom prst="rect">
            <a:avLst/>
          </a:prstGeom>
          <a:noFill/>
          <a:ln>
            <a:noFill/>
          </a:ln>
        </p:spPr>
        <p:txBody>
          <a:bodyPr bIns="0" rIns="91425" lIns="91425" tIns="45700" anchor="b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strike="noStrike" u="none" b="1" cap="none" baseline="0" sz="2800" lang="en-US" i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DEATH AND DYING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y="3733800" x="128075"/>
            <a:ext cy="3019500" cx="4953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arenR"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TO: Name and define the 5 stages of grieving.</a:t>
            </a:r>
          </a:p>
          <a:p>
            <a:pPr algn="l" rtl="0" lvl="0" marR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1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arenR"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Blanche’s Dead Grammy</a:t>
            </a:r>
          </a:p>
          <a:p>
            <a:pPr algn="l" rtl="0" lvl="0" marR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algn="l" rtl="0" lvl="0" marR="0" indent="-342900" marL="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arenR"/>
            </a:pPr>
            <a:r>
              <a:rPr sz="1800" lang="en-US">
                <a:solidFill>
                  <a:schemeClr val="lt1"/>
                </a:solidFill>
              </a:rPr>
              <a:t>Closure - Death and Dying Reflection on Padlet using iPads.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18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y="3733800" x="5257800"/>
            <a:ext cy="2677656" cx="3886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24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1" sz="2400" lang="en-US">
                <a:solidFill>
                  <a:schemeClr val="lt1"/>
                </a:solidFill>
              </a:rPr>
              <a:t>4</a:t>
            </a:r>
            <a:r>
              <a:rPr strike="noStrike" u="none" b="1" cap="none" baseline="0" sz="24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EQ: </a:t>
            </a:r>
            <a:r>
              <a:rPr strike="noStrike" u="none" b="0" cap="none" baseline="0" sz="24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will your role as a HC professional affect health care facilities and the care that you provide?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- </a:t>
            </a:r>
            <a:r>
              <a:rPr sz="2400" lang="en-US">
                <a:solidFill>
                  <a:schemeClr val="lt1"/>
                </a:solidFill>
              </a:rPr>
              <a:t>Death and Dying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z="2400" lang="en-US">
                <a:solidFill>
                  <a:schemeClr val="lt1"/>
                </a:solidFill>
              </a:rPr>
              <a:t>  - Human Needs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0" cap="none" baseline="0" sz="24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- Geriatric Care</a:t>
            </a:r>
          </a:p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y="1874600" x="457200"/>
            <a:ext cy="46784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Offers care that provides support and comfort.</a:t>
            </a: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0" cap="none" baseline="0" sz="1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6 months or less to live.</a:t>
            </a: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0" cap="none" baseline="0" sz="1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Allow the patient </a:t>
            </a: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to die w/ dignity &amp; </a:t>
            </a: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comfort.</a:t>
            </a: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0" cap="none" baseline="0" sz="1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0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Right to die: if terminally ill can refuse treatment</a:t>
            </a: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0" cap="none" baseline="0" sz="3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ctr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0" cap="none" baseline="0" sz="20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" name="Shape 153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strike="noStrike" u="sng" b="1" cap="none" baseline="0" sz="3200" lang="en-US" i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HOSPICE</a:t>
            </a: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686998" x="5058950"/>
            <a:ext cy="2797500" cx="373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y="2020824" x="228600"/>
            <a:ext cy="4532376" cx="8610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Think of a time where you, or someone in your family has experienced the stages of grieving.  Explain how they moved through the five steps of grieving.  If you cannot think of a personal experience use one that you have seen in a movie or on television.  Be sure to include the terminology you just learned. 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u="none" b="1" cap="none" baseline="0" sz="28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b="1" sz="2800" lang="en-US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http://padlet.com/lwill/HST2</a:t>
            </a:r>
          </a:p>
        </p:txBody>
      </p:sp>
      <p:sp>
        <p:nvSpPr>
          <p:cNvPr id="160" name="Shape 160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strike="noStrike" u="none" b="1" cap="none" baseline="0" sz="2400" lang="en-US" i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IN YOUR LAB NOTEBOOK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y="2020824" x="457200"/>
            <a:ext cy="4075176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“The final stage of growth.”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Experienced by everyone and cannot be avoided.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1" cap="none" baseline="0" sz="1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Terminal Illness:  a dz that cannot be cured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Reactions: 5 stages of </a:t>
            </a:r>
            <a:r>
              <a:rPr b="1" sz="3200" lang="en-US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grieving</a:t>
            </a:r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strike="noStrike" b="1" cap="none" baseline="0" sz="4000" lang="en-US" i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DEATH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y="1752600" x="228600"/>
            <a:ext cy="4495800" cx="8915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May:</a:t>
            </a:r>
          </a:p>
          <a:p>
            <a:pPr algn="l" rtl="0" lvl="0" marR="0" indent="-2286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strike="noStrike" b="1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not occur in order.</a:t>
            </a:r>
          </a:p>
          <a:p>
            <a:pPr algn="l" rtl="0" lvl="0" marR="0" indent="-2286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strike="noStrike" b="1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overlap or be repeated several times.</a:t>
            </a:r>
          </a:p>
          <a:p>
            <a:pPr algn="l" rtl="0" lvl="0" marR="0" indent="-2286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strike="noStrike" b="1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not progress through all of the stages.</a:t>
            </a:r>
          </a:p>
          <a:p>
            <a:pPr algn="l" rtl="0" lvl="0" marR="0" indent="-2286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strike="noStrike" b="1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be in several stages at once</a:t>
            </a:r>
            <a:r>
              <a:rPr strike="noStrike" u="none" b="1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u="none" b="1" cap="none" baseline="0" sz="3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u="none" b="1" cap="none" baseline="0" sz="32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stages are……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u="none" b="0" cap="none" baseline="0" sz="20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5" name="Shape 105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strike="noStrike" u="sng" b="1" cap="none" baseline="0" sz="2650" lang="en-US" i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5 STAGES OF GRIEVING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4446149" x="5973100"/>
            <a:ext cy="2075099" cx="286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idx="1" type="body"/>
          </p:nvPr>
        </p:nvSpPr>
        <p:spPr>
          <a:xfrm>
            <a:off y="1909525" x="457200"/>
            <a:ext cy="47199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“No, not me!”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1" cap="none" baseline="0" sz="1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Cannot accept the reality of death or when the person    feels loved ones cannot accept the truth.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1" cap="none" baseline="0" sz="1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Patients need to discuss their feelings.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1" cap="none" baseline="0" sz="1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Ask questions about the condition.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0" cap="none" baseline="0" sz="20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Shape 112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strike="noStrike" u="sng" b="1" cap="none" baseline="0" sz="3200" lang="en-US" i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1. DENIAL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y="304800" x="609600"/>
            <a:ext cy="1015662" cx="1371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60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y="1851300" x="304800"/>
            <a:ext cy="48543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295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No longer able to deny death.</a:t>
            </a: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1" cap="none" baseline="0" sz="1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295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“Why me?” or “It’s your fault!”</a:t>
            </a: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1" cap="none" baseline="0" sz="1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295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Very hostile and bitter.</a:t>
            </a: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1" cap="none" baseline="0" sz="1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295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Blames everyone!</a:t>
            </a: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1" cap="none" baseline="0" sz="12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295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Continues until anger is exhausted or the patient must attend to other concerns.</a:t>
            </a:r>
          </a:p>
          <a:p>
            <a:pPr algn="ctr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0" cap="none" baseline="0" sz="185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9" name="Shape 119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strike="noStrike" u="sng" b="1" cap="none" baseline="0" sz="3200" lang="en-US" i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2. ANGER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y="304800" x="609600"/>
            <a:ext cy="1015662" cx="1371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60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67575" x="6194325"/>
            <a:ext cy="3242699" cx="277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y="1828800" x="381000"/>
            <a:ext cy="487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295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When patients accept death but want more time to live.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1" cap="none" baseline="0" sz="295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295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Turns to religion and spiritual beliefs.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1" cap="none" baseline="0" sz="295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295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will to live is strong and will make promises to God for more time.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1" cap="none" baseline="0" sz="295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295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Try to help them make their wishes come true.</a:t>
            </a:r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strike="noStrike" u="sng" b="1" cap="none" baseline="0" sz="2800" lang="en-US" i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3. BARGAINING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y="304800" x="609600"/>
            <a:ext cy="1015662" cx="1371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60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y="1752600" x="228600"/>
            <a:ext cy="4800600" cx="8686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>
              <a:spcBef>
                <a:spcPts val="0"/>
              </a:spcBef>
              <a:buClr>
                <a:schemeClr val="accent1"/>
              </a:buClr>
              <a:buFont typeface="Garamond"/>
              <a:buNone/>
            </a:pPr>
            <a:r>
              <a:t/>
            </a:r>
            <a:endParaRPr/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W</a:t>
            </a:r>
            <a:r>
              <a:rPr strike="noStrike" b="1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hen patients realize that death will come soon and they will no longer be w/ their families or be able to complete their goals.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Express regrets or withdraw and become quiet.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u="none" b="1" cap="none" baseline="0" sz="28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Sadness and despair.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u="none" b="1" cap="none" baseline="0" sz="28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u="none" b="1" cap="none" baseline="0" sz="280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It’s “OK” to be sad.</a:t>
            </a:r>
          </a:p>
          <a:p>
            <a:pPr algn="l" rtl="0" lvl="0" marR="0" indent="0" mar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u="none" b="0" cap="none" baseline="0" sz="280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strike="noStrike" u="sng" b="1" cap="none" baseline="0" sz="3200" lang="en-US" i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4. DEPRESSION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y="304800" x="609600"/>
            <a:ext cy="1015662" cx="1371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60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y="1676400" x="457200"/>
            <a:ext cy="495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u="none" b="1" cap="none" baseline="0" sz="295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The final stage.</a:t>
            </a: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u="none" b="1" cap="none" baseline="0" sz="295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295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Patients understand and accept the fact that they are going to die.</a:t>
            </a: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b="1" cap="none" baseline="0" sz="295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b="1" cap="none" baseline="0" sz="295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Gradually separate themselves from the world.</a:t>
            </a: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u="none" b="1" cap="none" baseline="0" sz="295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u="none" b="1" cap="none" baseline="0" sz="2950" lang="en-US" i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At the end, they are at peace.</a:t>
            </a: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Garamond"/>
              <a:buNone/>
            </a:pPr>
            <a:r>
              <a:t/>
            </a:r>
            <a:endParaRPr strike="noStrike" u="none" b="0" cap="none" baseline="0" sz="2950" i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 rtl="0" lvl="0" marR="0" indent="0" mar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aramond"/>
              <a:buNone/>
            </a:pPr>
            <a:r>
              <a:rPr strike="noStrike" u="sng" b="0" cap="none" baseline="0" sz="2950" lang="en-US" i="0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Golden Girls – Blanch’s Grammy</a:t>
            </a:r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y="975359" x="2514600"/>
            <a:ext cy="701039" cx="4114800"/>
          </a:xfrm>
          <a:prstGeom prst="rect">
            <a:avLst/>
          </a:prstGeom>
          <a:solidFill>
            <a:schemeClr val="lt1"/>
          </a:solidFill>
          <a:ln w="76200" cap="flat">
            <a:solidFill>
              <a:schemeClr val="lt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rgbClr val="3F3F3F"/>
              </a:buClr>
              <a:buSzPct val="25000"/>
              <a:buFont typeface="Garamond"/>
              <a:buNone/>
            </a:pPr>
            <a:r>
              <a:rPr strike="noStrike" u="sng" b="1" cap="none" baseline="0" sz="2800" lang="en-US" i="0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rPr>
              <a:t>5. ACCEPTANCE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y="304800" x="609600"/>
            <a:ext cy="1015662" cx="1371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strike="noStrike" u="none" b="1" cap="none" baseline="0" sz="6000" lang="en-US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7424" x="329887"/>
            <a:ext cy="6363150" cx="848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