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92C80-8F5E-44BD-BDA0-5818D853E366}" type="doc">
      <dgm:prSet loTypeId="urn:microsoft.com/office/officeart/2009/layout/CircleArrowProcess" loCatId="cycle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BB37010-2F2A-485D-BBF6-1228BDA4053D}">
      <dgm:prSet custT="1"/>
      <dgm:spPr/>
      <dgm:t>
        <a:bodyPr/>
        <a:lstStyle/>
        <a:p>
          <a:pPr rtl="0"/>
          <a:r>
            <a:rPr lang="en-US" sz="1800" b="1" dirty="0" smtClean="0"/>
            <a:t>Early Recognition </a:t>
          </a:r>
          <a:endParaRPr lang="en-US" sz="1800" b="1" dirty="0"/>
        </a:p>
      </dgm:t>
    </dgm:pt>
    <dgm:pt modelId="{2D1BD17F-F4A2-4D02-8AA1-FE7A810AF160}" type="parTrans" cxnId="{0F8D6427-D313-43B3-B7CF-D1049264F2C4}">
      <dgm:prSet/>
      <dgm:spPr/>
      <dgm:t>
        <a:bodyPr/>
        <a:lstStyle/>
        <a:p>
          <a:endParaRPr lang="en-US"/>
        </a:p>
      </dgm:t>
    </dgm:pt>
    <dgm:pt modelId="{BF358D62-B1D7-45D3-B971-D4B0DF359FFE}" type="sibTrans" cxnId="{0F8D6427-D313-43B3-B7CF-D1049264F2C4}">
      <dgm:prSet/>
      <dgm:spPr/>
      <dgm:t>
        <a:bodyPr/>
        <a:lstStyle/>
        <a:p>
          <a:endParaRPr lang="en-US"/>
        </a:p>
      </dgm:t>
    </dgm:pt>
    <dgm:pt modelId="{A0AF4C0C-B402-4DA0-8A08-4E4EB41C1A0A}">
      <dgm:prSet custT="1"/>
      <dgm:spPr/>
      <dgm:t>
        <a:bodyPr/>
        <a:lstStyle/>
        <a:p>
          <a:pPr rtl="0"/>
          <a:r>
            <a:rPr lang="en-US" sz="1800" b="1" dirty="0" smtClean="0"/>
            <a:t>Early CPR</a:t>
          </a:r>
          <a:endParaRPr lang="en-US" sz="1800" b="1" dirty="0"/>
        </a:p>
      </dgm:t>
    </dgm:pt>
    <dgm:pt modelId="{68C07496-7825-479A-815E-3775A9CC4A77}" type="parTrans" cxnId="{371F4007-803B-40DA-A892-694AB7B59550}">
      <dgm:prSet/>
      <dgm:spPr/>
      <dgm:t>
        <a:bodyPr/>
        <a:lstStyle/>
        <a:p>
          <a:endParaRPr lang="en-US"/>
        </a:p>
      </dgm:t>
    </dgm:pt>
    <dgm:pt modelId="{A5E00888-575C-443D-A484-EF6C5DE582D9}" type="sibTrans" cxnId="{371F4007-803B-40DA-A892-694AB7B59550}">
      <dgm:prSet/>
      <dgm:spPr/>
      <dgm:t>
        <a:bodyPr/>
        <a:lstStyle/>
        <a:p>
          <a:endParaRPr lang="en-US"/>
        </a:p>
      </dgm:t>
    </dgm:pt>
    <dgm:pt modelId="{638B67D8-5630-42B0-BE46-56817B1C5C7D}">
      <dgm:prSet custT="1"/>
      <dgm:spPr/>
      <dgm:t>
        <a:bodyPr/>
        <a:lstStyle/>
        <a:p>
          <a:pPr rtl="0"/>
          <a:r>
            <a:rPr lang="en-US" sz="1800" b="1" dirty="0" smtClean="0"/>
            <a:t>Early Defibrillation</a:t>
          </a:r>
          <a:endParaRPr lang="en-US" sz="1800" b="1" dirty="0"/>
        </a:p>
      </dgm:t>
    </dgm:pt>
    <dgm:pt modelId="{449AB764-9FEB-45B3-A8C5-C9DADA41C55D}" type="parTrans" cxnId="{50374201-9536-4D50-B15E-75B875D9E878}">
      <dgm:prSet/>
      <dgm:spPr/>
      <dgm:t>
        <a:bodyPr/>
        <a:lstStyle/>
        <a:p>
          <a:endParaRPr lang="en-US"/>
        </a:p>
      </dgm:t>
    </dgm:pt>
    <dgm:pt modelId="{DACB14C7-853C-487F-9E78-A172D28123CB}" type="sibTrans" cxnId="{50374201-9536-4D50-B15E-75B875D9E878}">
      <dgm:prSet/>
      <dgm:spPr/>
      <dgm:t>
        <a:bodyPr/>
        <a:lstStyle/>
        <a:p>
          <a:endParaRPr lang="en-US"/>
        </a:p>
      </dgm:t>
    </dgm:pt>
    <dgm:pt modelId="{4B51BFD7-EF91-478F-9144-AC32A0C5738B}">
      <dgm:prSet custT="1"/>
      <dgm:spPr/>
      <dgm:t>
        <a:bodyPr/>
        <a:lstStyle/>
        <a:p>
          <a:pPr rtl="0"/>
          <a:r>
            <a:rPr lang="en-US" sz="1800" b="1" dirty="0" smtClean="0"/>
            <a:t>Early Advanced Medical Care</a:t>
          </a:r>
          <a:endParaRPr lang="en-US" sz="1800" b="1" dirty="0"/>
        </a:p>
      </dgm:t>
    </dgm:pt>
    <dgm:pt modelId="{7D5299FA-7D72-48BA-A132-6FA5E22E8CAB}" type="parTrans" cxnId="{29036098-AD07-4CB6-B30E-A59EEE5EED84}">
      <dgm:prSet/>
      <dgm:spPr/>
      <dgm:t>
        <a:bodyPr/>
        <a:lstStyle/>
        <a:p>
          <a:endParaRPr lang="en-US"/>
        </a:p>
      </dgm:t>
    </dgm:pt>
    <dgm:pt modelId="{1414B7F6-DF06-4404-8913-CA3BF66C416D}" type="sibTrans" cxnId="{29036098-AD07-4CB6-B30E-A59EEE5EED84}">
      <dgm:prSet/>
      <dgm:spPr/>
      <dgm:t>
        <a:bodyPr/>
        <a:lstStyle/>
        <a:p>
          <a:endParaRPr lang="en-US"/>
        </a:p>
      </dgm:t>
    </dgm:pt>
    <dgm:pt modelId="{0693F060-C4B8-40FD-8AED-D8DAE6F59797}" type="pres">
      <dgm:prSet presAssocID="{54292C80-8F5E-44BD-BDA0-5818D853E36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12FFBCD-C6F6-4F93-BB94-794F3D007970}" type="pres">
      <dgm:prSet presAssocID="{0BB37010-2F2A-485D-BBF6-1228BDA4053D}" presName="Accent1" presStyleCnt="0"/>
      <dgm:spPr/>
    </dgm:pt>
    <dgm:pt modelId="{FD940678-895D-46D4-97C3-AEAA07EC2166}" type="pres">
      <dgm:prSet presAssocID="{0BB37010-2F2A-485D-BBF6-1228BDA4053D}" presName="Accent" presStyleLbl="node1" presStyleIdx="0" presStyleCnt="4"/>
      <dgm:spPr/>
    </dgm:pt>
    <dgm:pt modelId="{0978F85D-5033-4D33-83A5-5273E097C182}" type="pres">
      <dgm:prSet presAssocID="{0BB37010-2F2A-485D-BBF6-1228BDA4053D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6AF0B-FA8B-4177-9D98-A2AD42589A63}" type="pres">
      <dgm:prSet presAssocID="{A0AF4C0C-B402-4DA0-8A08-4E4EB41C1A0A}" presName="Accent2" presStyleCnt="0"/>
      <dgm:spPr/>
    </dgm:pt>
    <dgm:pt modelId="{27899A48-0904-4EFE-B538-6FABB27C1FE9}" type="pres">
      <dgm:prSet presAssocID="{A0AF4C0C-B402-4DA0-8A08-4E4EB41C1A0A}" presName="Accent" presStyleLbl="node1" presStyleIdx="1" presStyleCnt="4"/>
      <dgm:spPr/>
    </dgm:pt>
    <dgm:pt modelId="{8BF9A8EC-A390-4270-9661-841DBF6E396C}" type="pres">
      <dgm:prSet presAssocID="{A0AF4C0C-B402-4DA0-8A08-4E4EB41C1A0A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9BA34-832A-412A-A9FA-D8ADC8166579}" type="pres">
      <dgm:prSet presAssocID="{638B67D8-5630-42B0-BE46-56817B1C5C7D}" presName="Accent3" presStyleCnt="0"/>
      <dgm:spPr/>
    </dgm:pt>
    <dgm:pt modelId="{E8815F29-B0C1-40CB-8515-A1AA410666E9}" type="pres">
      <dgm:prSet presAssocID="{638B67D8-5630-42B0-BE46-56817B1C5C7D}" presName="Accent" presStyleLbl="node1" presStyleIdx="2" presStyleCnt="4"/>
      <dgm:spPr/>
    </dgm:pt>
    <dgm:pt modelId="{709BC73A-784B-4D23-B2BA-DE97FB7AA3D0}" type="pres">
      <dgm:prSet presAssocID="{638B67D8-5630-42B0-BE46-56817B1C5C7D}" presName="Parent3" presStyleLbl="revTx" presStyleIdx="2" presStyleCnt="4" custScaleX="1278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96FAC-8895-4DC8-8132-C9683AE70C89}" type="pres">
      <dgm:prSet presAssocID="{4B51BFD7-EF91-478F-9144-AC32A0C5738B}" presName="Accent4" presStyleCnt="0"/>
      <dgm:spPr/>
    </dgm:pt>
    <dgm:pt modelId="{04516CB8-82D6-489E-BA93-2C3A6567D62A}" type="pres">
      <dgm:prSet presAssocID="{4B51BFD7-EF91-478F-9144-AC32A0C5738B}" presName="Accent" presStyleLbl="node1" presStyleIdx="3" presStyleCnt="4"/>
      <dgm:spPr/>
    </dgm:pt>
    <dgm:pt modelId="{4E77C1A0-6E94-47AF-BB34-4CE0D3A2B751}" type="pres">
      <dgm:prSet presAssocID="{4B51BFD7-EF91-478F-9144-AC32A0C5738B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0CFDCE-CB16-4DF5-AA14-4422B47DB346}" type="presOf" srcId="{4B51BFD7-EF91-478F-9144-AC32A0C5738B}" destId="{4E77C1A0-6E94-47AF-BB34-4CE0D3A2B751}" srcOrd="0" destOrd="0" presId="urn:microsoft.com/office/officeart/2009/layout/CircleArrowProcess"/>
    <dgm:cxn modelId="{50374201-9536-4D50-B15E-75B875D9E878}" srcId="{54292C80-8F5E-44BD-BDA0-5818D853E366}" destId="{638B67D8-5630-42B0-BE46-56817B1C5C7D}" srcOrd="2" destOrd="0" parTransId="{449AB764-9FEB-45B3-A8C5-C9DADA41C55D}" sibTransId="{DACB14C7-853C-487F-9E78-A172D28123CB}"/>
    <dgm:cxn modelId="{E3F83CB7-30FE-4996-86CD-6D9BE44DCADB}" type="presOf" srcId="{638B67D8-5630-42B0-BE46-56817B1C5C7D}" destId="{709BC73A-784B-4D23-B2BA-DE97FB7AA3D0}" srcOrd="0" destOrd="0" presId="urn:microsoft.com/office/officeart/2009/layout/CircleArrowProcess"/>
    <dgm:cxn modelId="{0F8D6427-D313-43B3-B7CF-D1049264F2C4}" srcId="{54292C80-8F5E-44BD-BDA0-5818D853E366}" destId="{0BB37010-2F2A-485D-BBF6-1228BDA4053D}" srcOrd="0" destOrd="0" parTransId="{2D1BD17F-F4A2-4D02-8AA1-FE7A810AF160}" sibTransId="{BF358D62-B1D7-45D3-B971-D4B0DF359FFE}"/>
    <dgm:cxn modelId="{3D131ABD-613E-49A2-80FE-687CEBAF0677}" type="presOf" srcId="{54292C80-8F5E-44BD-BDA0-5818D853E366}" destId="{0693F060-C4B8-40FD-8AED-D8DAE6F59797}" srcOrd="0" destOrd="0" presId="urn:microsoft.com/office/officeart/2009/layout/CircleArrowProcess"/>
    <dgm:cxn modelId="{29036098-AD07-4CB6-B30E-A59EEE5EED84}" srcId="{54292C80-8F5E-44BD-BDA0-5818D853E366}" destId="{4B51BFD7-EF91-478F-9144-AC32A0C5738B}" srcOrd="3" destOrd="0" parTransId="{7D5299FA-7D72-48BA-A132-6FA5E22E8CAB}" sibTransId="{1414B7F6-DF06-4404-8913-CA3BF66C416D}"/>
    <dgm:cxn modelId="{371F4007-803B-40DA-A892-694AB7B59550}" srcId="{54292C80-8F5E-44BD-BDA0-5818D853E366}" destId="{A0AF4C0C-B402-4DA0-8A08-4E4EB41C1A0A}" srcOrd="1" destOrd="0" parTransId="{68C07496-7825-479A-815E-3775A9CC4A77}" sibTransId="{A5E00888-575C-443D-A484-EF6C5DE582D9}"/>
    <dgm:cxn modelId="{B3414033-0DB1-4AA2-97FF-5FE4E5A6F239}" type="presOf" srcId="{0BB37010-2F2A-485D-BBF6-1228BDA4053D}" destId="{0978F85D-5033-4D33-83A5-5273E097C182}" srcOrd="0" destOrd="0" presId="urn:microsoft.com/office/officeart/2009/layout/CircleArrowProcess"/>
    <dgm:cxn modelId="{C81B8E36-A5E4-4FA8-8956-40D0FE7439D1}" type="presOf" srcId="{A0AF4C0C-B402-4DA0-8A08-4E4EB41C1A0A}" destId="{8BF9A8EC-A390-4270-9661-841DBF6E396C}" srcOrd="0" destOrd="0" presId="urn:microsoft.com/office/officeart/2009/layout/CircleArrowProcess"/>
    <dgm:cxn modelId="{AB0D58BE-2F34-42C1-8544-8371FA3283C1}" type="presParOf" srcId="{0693F060-C4B8-40FD-8AED-D8DAE6F59797}" destId="{E12FFBCD-C6F6-4F93-BB94-794F3D007970}" srcOrd="0" destOrd="0" presId="urn:microsoft.com/office/officeart/2009/layout/CircleArrowProcess"/>
    <dgm:cxn modelId="{9443023C-10C2-4ED3-B003-951F0D7AD183}" type="presParOf" srcId="{E12FFBCD-C6F6-4F93-BB94-794F3D007970}" destId="{FD940678-895D-46D4-97C3-AEAA07EC2166}" srcOrd="0" destOrd="0" presId="urn:microsoft.com/office/officeart/2009/layout/CircleArrowProcess"/>
    <dgm:cxn modelId="{3DE3672A-1AA2-47A5-9638-93FB274C2175}" type="presParOf" srcId="{0693F060-C4B8-40FD-8AED-D8DAE6F59797}" destId="{0978F85D-5033-4D33-83A5-5273E097C182}" srcOrd="1" destOrd="0" presId="urn:microsoft.com/office/officeart/2009/layout/CircleArrowProcess"/>
    <dgm:cxn modelId="{57C1EBEE-D501-4241-8CAB-8B6550A2015F}" type="presParOf" srcId="{0693F060-C4B8-40FD-8AED-D8DAE6F59797}" destId="{A2C6AF0B-FA8B-4177-9D98-A2AD42589A63}" srcOrd="2" destOrd="0" presId="urn:microsoft.com/office/officeart/2009/layout/CircleArrowProcess"/>
    <dgm:cxn modelId="{87B9E756-3E76-4A22-AFD4-095B39BE1BC5}" type="presParOf" srcId="{A2C6AF0B-FA8B-4177-9D98-A2AD42589A63}" destId="{27899A48-0904-4EFE-B538-6FABB27C1FE9}" srcOrd="0" destOrd="0" presId="urn:microsoft.com/office/officeart/2009/layout/CircleArrowProcess"/>
    <dgm:cxn modelId="{759C4E3E-72B9-4BD5-9858-F1E9214D8D73}" type="presParOf" srcId="{0693F060-C4B8-40FD-8AED-D8DAE6F59797}" destId="{8BF9A8EC-A390-4270-9661-841DBF6E396C}" srcOrd="3" destOrd="0" presId="urn:microsoft.com/office/officeart/2009/layout/CircleArrowProcess"/>
    <dgm:cxn modelId="{F498F2C9-2A8B-4ADF-9DE1-B0AA9A299023}" type="presParOf" srcId="{0693F060-C4B8-40FD-8AED-D8DAE6F59797}" destId="{7079BA34-832A-412A-A9FA-D8ADC8166579}" srcOrd="4" destOrd="0" presId="urn:microsoft.com/office/officeart/2009/layout/CircleArrowProcess"/>
    <dgm:cxn modelId="{D00899B9-2BAC-4C01-96BD-75A5E9479369}" type="presParOf" srcId="{7079BA34-832A-412A-A9FA-D8ADC8166579}" destId="{E8815F29-B0C1-40CB-8515-A1AA410666E9}" srcOrd="0" destOrd="0" presId="urn:microsoft.com/office/officeart/2009/layout/CircleArrowProcess"/>
    <dgm:cxn modelId="{1C3E4BE3-51D5-4640-A50F-2E7DB19B5F43}" type="presParOf" srcId="{0693F060-C4B8-40FD-8AED-D8DAE6F59797}" destId="{709BC73A-784B-4D23-B2BA-DE97FB7AA3D0}" srcOrd="5" destOrd="0" presId="urn:microsoft.com/office/officeart/2009/layout/CircleArrowProcess"/>
    <dgm:cxn modelId="{FB730739-8495-45BD-B76C-A334B919E2B5}" type="presParOf" srcId="{0693F060-C4B8-40FD-8AED-D8DAE6F59797}" destId="{AA796FAC-8895-4DC8-8132-C9683AE70C89}" srcOrd="6" destOrd="0" presId="urn:microsoft.com/office/officeart/2009/layout/CircleArrowProcess"/>
    <dgm:cxn modelId="{AAC60820-1A5B-49A2-ABF6-30BBD9CEB801}" type="presParOf" srcId="{AA796FAC-8895-4DC8-8132-C9683AE70C89}" destId="{04516CB8-82D6-489E-BA93-2C3A6567D62A}" srcOrd="0" destOrd="0" presId="urn:microsoft.com/office/officeart/2009/layout/CircleArrowProcess"/>
    <dgm:cxn modelId="{C3DC566B-1E33-4303-9F9E-6C1D918FFA95}" type="presParOf" srcId="{0693F060-C4B8-40FD-8AED-D8DAE6F59797}" destId="{4E77C1A0-6E94-47AF-BB34-4CE0D3A2B751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8E126D-8E54-4B19-99DB-5EB26786C4B5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6EEB87E-644C-4DE0-A311-B1A3D884D7F0}">
      <dgm:prSet phldrT="[Text]" custT="1"/>
      <dgm:spPr/>
      <dgm:t>
        <a:bodyPr/>
        <a:lstStyle/>
        <a:p>
          <a:r>
            <a:rPr lang="en-US" sz="3600" b="1" dirty="0" smtClean="0"/>
            <a:t>Check scene for safety…</a:t>
          </a:r>
          <a:endParaRPr lang="en-US" sz="3600" b="1" dirty="0"/>
        </a:p>
      </dgm:t>
    </dgm:pt>
    <dgm:pt modelId="{16D56FC0-0B29-4C7E-AD18-2819BEA5E286}" type="parTrans" cxnId="{1EA85A39-AA3C-4BEA-B8C0-023B1DE201A8}">
      <dgm:prSet/>
      <dgm:spPr/>
      <dgm:t>
        <a:bodyPr/>
        <a:lstStyle/>
        <a:p>
          <a:endParaRPr lang="en-US"/>
        </a:p>
      </dgm:t>
    </dgm:pt>
    <dgm:pt modelId="{6C46A22C-6538-4CC2-8970-7DA7E81FE065}" type="sibTrans" cxnId="{1EA85A39-AA3C-4BEA-B8C0-023B1DE201A8}">
      <dgm:prSet/>
      <dgm:spPr/>
      <dgm:t>
        <a:bodyPr/>
        <a:lstStyle/>
        <a:p>
          <a:endParaRPr lang="en-US"/>
        </a:p>
      </dgm:t>
    </dgm:pt>
    <dgm:pt modelId="{0569B7F9-B3CF-49EE-B74A-9CA5F8AA1601}">
      <dgm:prSet phldrT="[Text]" custT="1"/>
      <dgm:spPr/>
      <dgm:t>
        <a:bodyPr/>
        <a:lstStyle/>
        <a:p>
          <a:r>
            <a:rPr lang="en-US" sz="3200" b="1" dirty="0" smtClean="0"/>
            <a:t>Check for consciousness       (tap &amp; “Are you okay?”)…</a:t>
          </a:r>
          <a:endParaRPr lang="en-US" sz="3200" b="1" dirty="0"/>
        </a:p>
      </dgm:t>
    </dgm:pt>
    <dgm:pt modelId="{F6F6BFDD-B749-444B-B58A-422AD596DB41}" type="parTrans" cxnId="{81DA010D-A3A1-4975-8432-F6CC04A6BC60}">
      <dgm:prSet/>
      <dgm:spPr/>
      <dgm:t>
        <a:bodyPr/>
        <a:lstStyle/>
        <a:p>
          <a:endParaRPr lang="en-US"/>
        </a:p>
      </dgm:t>
    </dgm:pt>
    <dgm:pt modelId="{E7A9266F-5856-4C7B-A0F1-C94FDD14F7C0}" type="sibTrans" cxnId="{81DA010D-A3A1-4975-8432-F6CC04A6BC60}">
      <dgm:prSet/>
      <dgm:spPr/>
      <dgm:t>
        <a:bodyPr/>
        <a:lstStyle/>
        <a:p>
          <a:endParaRPr lang="en-US"/>
        </a:p>
      </dgm:t>
    </dgm:pt>
    <dgm:pt modelId="{80F8BDA2-E0AC-456F-9AAB-57AEB39766B2}">
      <dgm:prSet phldrT="[Text]" custT="1"/>
      <dgm:spPr/>
      <dgm:t>
        <a:bodyPr/>
        <a:lstStyle/>
        <a:p>
          <a:r>
            <a:rPr lang="en-US" sz="3600" b="1" dirty="0" smtClean="0"/>
            <a:t>No response? Call 911…       </a:t>
          </a:r>
          <a:r>
            <a:rPr lang="en-US" sz="2000" b="1" dirty="0" smtClean="0"/>
            <a:t>If face down?  Gently roll over in c-spine</a:t>
          </a:r>
          <a:endParaRPr lang="en-US" sz="2800" b="1" dirty="0"/>
        </a:p>
      </dgm:t>
    </dgm:pt>
    <dgm:pt modelId="{C1F7A9BC-5B14-4BAC-A3AE-18E15C88A448}" type="parTrans" cxnId="{79C657BD-F66E-4356-A0BC-B6AE623E9DF6}">
      <dgm:prSet/>
      <dgm:spPr/>
      <dgm:t>
        <a:bodyPr/>
        <a:lstStyle/>
        <a:p>
          <a:endParaRPr lang="en-US"/>
        </a:p>
      </dgm:t>
    </dgm:pt>
    <dgm:pt modelId="{77FFA0C5-A316-46C5-A871-EF641F7C17AA}" type="sibTrans" cxnId="{79C657BD-F66E-4356-A0BC-B6AE623E9DF6}">
      <dgm:prSet/>
      <dgm:spPr/>
      <dgm:t>
        <a:bodyPr/>
        <a:lstStyle/>
        <a:p>
          <a:endParaRPr lang="en-US"/>
        </a:p>
      </dgm:t>
    </dgm:pt>
    <dgm:pt modelId="{993BF9DA-7748-452D-BFE9-6067C3DE1DE6}">
      <dgm:prSet phldrT="[Text]" custT="1"/>
      <dgm:spPr/>
      <dgm:t>
        <a:bodyPr/>
        <a:lstStyle/>
        <a:p>
          <a:r>
            <a:rPr lang="en-US" sz="4000" b="1" dirty="0" smtClean="0"/>
            <a:t>Open </a:t>
          </a:r>
          <a:r>
            <a:rPr lang="en-US" sz="5400" b="1" dirty="0" smtClean="0"/>
            <a:t>A</a:t>
          </a:r>
          <a:r>
            <a:rPr lang="en-US" sz="4000" b="1" dirty="0" smtClean="0"/>
            <a:t>irway </a:t>
          </a:r>
          <a:r>
            <a:rPr lang="en-US" sz="2400" b="1" dirty="0" smtClean="0"/>
            <a:t>(head tilt/chin lift)..</a:t>
          </a:r>
          <a:endParaRPr lang="en-US" sz="4000" b="1" dirty="0"/>
        </a:p>
      </dgm:t>
    </dgm:pt>
    <dgm:pt modelId="{4435BD3E-1073-48DA-A11C-119B0FB810FB}" type="parTrans" cxnId="{399F5AB0-56C7-45DE-BE3A-9C04F6CE429E}">
      <dgm:prSet/>
      <dgm:spPr/>
      <dgm:t>
        <a:bodyPr/>
        <a:lstStyle/>
        <a:p>
          <a:endParaRPr lang="en-US"/>
        </a:p>
      </dgm:t>
    </dgm:pt>
    <dgm:pt modelId="{480FB6B4-F139-4D31-9D5F-07E7B92DD712}" type="sibTrans" cxnId="{399F5AB0-56C7-45DE-BE3A-9C04F6CE429E}">
      <dgm:prSet/>
      <dgm:spPr/>
      <dgm:t>
        <a:bodyPr/>
        <a:lstStyle/>
        <a:p>
          <a:endParaRPr lang="en-US"/>
        </a:p>
      </dgm:t>
    </dgm:pt>
    <dgm:pt modelId="{8C718601-04E8-4D3C-8FE4-1C0932E82AB2}">
      <dgm:prSet phldrT="[Text]" custT="1"/>
      <dgm:spPr/>
      <dgm:t>
        <a:bodyPr/>
        <a:lstStyle/>
        <a:p>
          <a:r>
            <a:rPr lang="en-US" sz="3200" b="1" dirty="0" smtClean="0"/>
            <a:t>Check for </a:t>
          </a:r>
          <a:r>
            <a:rPr lang="en-US" sz="5400" b="1" dirty="0" smtClean="0"/>
            <a:t>B</a:t>
          </a:r>
          <a:r>
            <a:rPr lang="en-US" sz="3200" b="1" dirty="0" smtClean="0"/>
            <a:t>reathing/</a:t>
          </a:r>
          <a:r>
            <a:rPr lang="en-US" sz="4800" b="1" dirty="0" smtClean="0"/>
            <a:t>B</a:t>
          </a:r>
          <a:r>
            <a:rPr lang="en-US" sz="3200" b="1" dirty="0" smtClean="0"/>
            <a:t>leeding</a:t>
          </a:r>
          <a:endParaRPr lang="en-US" sz="3200" b="1" dirty="0"/>
        </a:p>
      </dgm:t>
    </dgm:pt>
    <dgm:pt modelId="{732740E3-16D2-40AB-B27F-C5EF1BCEE275}" type="parTrans" cxnId="{64300CEF-954C-411E-8B03-BFF85D7DFBFD}">
      <dgm:prSet/>
      <dgm:spPr/>
      <dgm:t>
        <a:bodyPr/>
        <a:lstStyle/>
        <a:p>
          <a:endParaRPr lang="en-US"/>
        </a:p>
      </dgm:t>
    </dgm:pt>
    <dgm:pt modelId="{9274BC63-F3CE-4BFB-88DD-3995C11C382D}" type="sibTrans" cxnId="{64300CEF-954C-411E-8B03-BFF85D7DFBFD}">
      <dgm:prSet/>
      <dgm:spPr/>
      <dgm:t>
        <a:bodyPr/>
        <a:lstStyle/>
        <a:p>
          <a:endParaRPr lang="en-US"/>
        </a:p>
      </dgm:t>
    </dgm:pt>
    <dgm:pt modelId="{CE423502-5E39-4127-ABCF-A80DE7ED59D7}">
      <dgm:prSet phldrT="[Text]" custT="1"/>
      <dgm:spPr/>
      <dgm:t>
        <a:bodyPr/>
        <a:lstStyle/>
        <a:p>
          <a:endParaRPr lang="en-US" sz="4000" b="1" dirty="0"/>
        </a:p>
      </dgm:t>
    </dgm:pt>
    <dgm:pt modelId="{214FCC06-1ADE-4F9E-B197-7549526FE0E7}" type="parTrans" cxnId="{2700A0FB-4967-40C0-9BF5-7CFA72804754}">
      <dgm:prSet/>
      <dgm:spPr/>
      <dgm:t>
        <a:bodyPr/>
        <a:lstStyle/>
        <a:p>
          <a:endParaRPr lang="en-US"/>
        </a:p>
      </dgm:t>
    </dgm:pt>
    <dgm:pt modelId="{1DD885F0-8DAB-430F-8F92-BC0BB207F766}" type="sibTrans" cxnId="{2700A0FB-4967-40C0-9BF5-7CFA72804754}">
      <dgm:prSet/>
      <dgm:spPr/>
      <dgm:t>
        <a:bodyPr/>
        <a:lstStyle/>
        <a:p>
          <a:endParaRPr lang="en-US"/>
        </a:p>
      </dgm:t>
    </dgm:pt>
    <dgm:pt modelId="{9CDA2DCA-A7EA-4E4F-A4F6-3F74B72DD685}">
      <dgm:prSet phldrT="[Text]" custT="1"/>
      <dgm:spPr/>
      <dgm:t>
        <a:bodyPr/>
        <a:lstStyle/>
        <a:p>
          <a:endParaRPr lang="en-US" sz="4000" b="1" dirty="0"/>
        </a:p>
      </dgm:t>
    </dgm:pt>
    <dgm:pt modelId="{0E53BF55-01F6-4C57-9E38-0C483A7AF510}" type="parTrans" cxnId="{9283F0CE-C990-4889-B4E7-C489C717BC75}">
      <dgm:prSet/>
      <dgm:spPr/>
      <dgm:t>
        <a:bodyPr/>
        <a:lstStyle/>
        <a:p>
          <a:endParaRPr lang="en-US"/>
        </a:p>
      </dgm:t>
    </dgm:pt>
    <dgm:pt modelId="{EA00EBF8-BF75-426E-BA50-BF9237340D71}" type="sibTrans" cxnId="{9283F0CE-C990-4889-B4E7-C489C717BC75}">
      <dgm:prSet/>
      <dgm:spPr/>
      <dgm:t>
        <a:bodyPr/>
        <a:lstStyle/>
        <a:p>
          <a:endParaRPr lang="en-US"/>
        </a:p>
      </dgm:t>
    </dgm:pt>
    <dgm:pt modelId="{73FEE8E8-D29D-46E2-A80D-231A8C6DFA39}" type="pres">
      <dgm:prSet presAssocID="{618E126D-8E54-4B19-99DB-5EB26786C4B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509ACA-BF42-4331-815D-6701A8189D04}" type="pres">
      <dgm:prSet presAssocID="{618E126D-8E54-4B19-99DB-5EB26786C4B5}" presName="dummyMaxCanvas" presStyleCnt="0">
        <dgm:presLayoutVars/>
      </dgm:prSet>
      <dgm:spPr/>
    </dgm:pt>
    <dgm:pt modelId="{3E1B49C6-7DB8-4F17-84F4-0A151C6DD96B}" type="pres">
      <dgm:prSet presAssocID="{618E126D-8E54-4B19-99DB-5EB26786C4B5}" presName="FiveNodes_1" presStyleLbl="node1" presStyleIdx="0" presStyleCnt="5" custScaleY="69753" custLinFactNeighborX="4555" custLinFactNeighborY="-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1564E-9888-424F-A324-E62A683D2FFC}" type="pres">
      <dgm:prSet presAssocID="{618E126D-8E54-4B19-99DB-5EB26786C4B5}" presName="FiveNodes_2" presStyleLbl="node1" presStyleIdx="1" presStyleCnt="5" custScaleY="88889" custLinFactNeighborX="506" custLinFactNeighborY="-11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56DC2-B39A-49C3-B5EA-D9B1D650A1A3}" type="pres">
      <dgm:prSet presAssocID="{618E126D-8E54-4B19-99DB-5EB26786C4B5}" presName="FiveNodes_3" presStyleLbl="node1" presStyleIdx="2" presStyleCnt="5" custLinFactNeighborX="-127" custLinFactNeighborY="-11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EDDC5-3B9A-4D0A-8FAD-9FB8FE0C3AD4}" type="pres">
      <dgm:prSet presAssocID="{618E126D-8E54-4B19-99DB-5EB26786C4B5}" presName="FiveNodes_4" presStyleLbl="node1" presStyleIdx="3" presStyleCnt="5" custScaleX="107337" custScaleY="65432" custLinFactNeighborX="-759" custLinFactNeighborY="-19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CFE59-DC1B-4CE9-87D8-DB9EADF2B976}" type="pres">
      <dgm:prSet presAssocID="{618E126D-8E54-4B19-99DB-5EB26786C4B5}" presName="FiveNodes_5" presStyleLbl="node1" presStyleIdx="4" presStyleCnt="5" custScaleX="109108" custScaleY="65165" custLinFactNeighborX="-255" custLinFactNeighborY="-47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AD827-5D34-4FEF-82F5-E6FCF2FD340E}" type="pres">
      <dgm:prSet presAssocID="{618E126D-8E54-4B19-99DB-5EB26786C4B5}" presName="FiveConn_1-2" presStyleLbl="fgAccFollowNode1" presStyleIdx="0" presStyleCnt="4" custLinFactNeighborX="-5798" custLinFactNeighborY="-19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0778F-023C-46BC-BB48-A31CEF81BB4D}" type="pres">
      <dgm:prSet presAssocID="{618E126D-8E54-4B19-99DB-5EB26786C4B5}" presName="FiveConn_2-3" presStyleLbl="fgAccFollowNode1" presStyleIdx="1" presStyleCnt="4" custLinFactNeighborX="-19774" custLinFactNeighborY="-33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219B6-AC79-49FD-9118-9FB504439F17}" type="pres">
      <dgm:prSet presAssocID="{618E126D-8E54-4B19-99DB-5EB26786C4B5}" presName="FiveConn_3-4" presStyleLbl="fgAccFollowNode1" presStyleIdx="2" presStyleCnt="4" custScaleY="134200" custLinFactNeighborX="-43079" custLinFactNeighborY="-32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11EA8-E435-48F6-A494-9737B6169DBF}" type="pres">
      <dgm:prSet presAssocID="{618E126D-8E54-4B19-99DB-5EB26786C4B5}" presName="FiveConn_4-5" presStyleLbl="fgAccFollowNode1" presStyleIdx="3" presStyleCnt="4" custLinFactNeighborX="-47725" custLinFactNeighborY="-59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3BE75-650D-4BA5-BF53-7491B37BC6E9}" type="pres">
      <dgm:prSet presAssocID="{618E126D-8E54-4B19-99DB-5EB26786C4B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6E446-7027-4706-8BA6-5B08D7E98B0F}" type="pres">
      <dgm:prSet presAssocID="{618E126D-8E54-4B19-99DB-5EB26786C4B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7F61F-A699-4249-BCEE-D95DFC317EE3}" type="pres">
      <dgm:prSet presAssocID="{618E126D-8E54-4B19-99DB-5EB26786C4B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AFE61-7339-441B-BFDB-6EA0929C0702}" type="pres">
      <dgm:prSet presAssocID="{618E126D-8E54-4B19-99DB-5EB26786C4B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B48D5-E840-4F52-BD54-3D0F4154956B}" type="pres">
      <dgm:prSet presAssocID="{618E126D-8E54-4B19-99DB-5EB26786C4B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674163-0F60-41FA-B313-43B6ACC0F18E}" type="presOf" srcId="{80F8BDA2-E0AC-456F-9AAB-57AEB39766B2}" destId="{0217F61F-A699-4249-BCEE-D95DFC317EE3}" srcOrd="1" destOrd="0" presId="urn:microsoft.com/office/officeart/2005/8/layout/vProcess5"/>
    <dgm:cxn modelId="{399F5AB0-56C7-45DE-BE3A-9C04F6CE429E}" srcId="{618E126D-8E54-4B19-99DB-5EB26786C4B5}" destId="{993BF9DA-7748-452D-BFE9-6067C3DE1DE6}" srcOrd="3" destOrd="0" parTransId="{4435BD3E-1073-48DA-A11C-119B0FB810FB}" sibTransId="{480FB6B4-F139-4D31-9D5F-07E7B92DD712}"/>
    <dgm:cxn modelId="{D68EDDD6-4623-4504-B8D7-EA9667407005}" type="presOf" srcId="{77FFA0C5-A316-46C5-A871-EF641F7C17AA}" destId="{A88219B6-AC79-49FD-9118-9FB504439F17}" srcOrd="0" destOrd="0" presId="urn:microsoft.com/office/officeart/2005/8/layout/vProcess5"/>
    <dgm:cxn modelId="{2700A0FB-4967-40C0-9BF5-7CFA72804754}" srcId="{618E126D-8E54-4B19-99DB-5EB26786C4B5}" destId="{CE423502-5E39-4127-ABCF-A80DE7ED59D7}" srcOrd="6" destOrd="0" parTransId="{214FCC06-1ADE-4F9E-B197-7549526FE0E7}" sibTransId="{1DD885F0-8DAB-430F-8F92-BC0BB207F766}"/>
    <dgm:cxn modelId="{99F34A95-2DFA-4DE8-9228-D20F67A0B675}" type="presOf" srcId="{36EEB87E-644C-4DE0-A311-B1A3D884D7F0}" destId="{3E1B49C6-7DB8-4F17-84F4-0A151C6DD96B}" srcOrd="0" destOrd="0" presId="urn:microsoft.com/office/officeart/2005/8/layout/vProcess5"/>
    <dgm:cxn modelId="{1EA85A39-AA3C-4BEA-B8C0-023B1DE201A8}" srcId="{618E126D-8E54-4B19-99DB-5EB26786C4B5}" destId="{36EEB87E-644C-4DE0-A311-B1A3D884D7F0}" srcOrd="0" destOrd="0" parTransId="{16D56FC0-0B29-4C7E-AD18-2819BEA5E286}" sibTransId="{6C46A22C-6538-4CC2-8970-7DA7E81FE065}"/>
    <dgm:cxn modelId="{9AB4EB2C-F837-4CB0-8837-ECA6DD6D26E9}" type="presOf" srcId="{36EEB87E-644C-4DE0-A311-B1A3D884D7F0}" destId="{BA23BE75-650D-4BA5-BF53-7491B37BC6E9}" srcOrd="1" destOrd="0" presId="urn:microsoft.com/office/officeart/2005/8/layout/vProcess5"/>
    <dgm:cxn modelId="{79C657BD-F66E-4356-A0BC-B6AE623E9DF6}" srcId="{618E126D-8E54-4B19-99DB-5EB26786C4B5}" destId="{80F8BDA2-E0AC-456F-9AAB-57AEB39766B2}" srcOrd="2" destOrd="0" parTransId="{C1F7A9BC-5B14-4BAC-A3AE-18E15C88A448}" sibTransId="{77FFA0C5-A316-46C5-A871-EF641F7C17AA}"/>
    <dgm:cxn modelId="{0EF8C3D2-C152-4A3E-BA84-941D367914B6}" type="presOf" srcId="{E7A9266F-5856-4C7B-A0F1-C94FDD14F7C0}" destId="{1550778F-023C-46BC-BB48-A31CEF81BB4D}" srcOrd="0" destOrd="0" presId="urn:microsoft.com/office/officeart/2005/8/layout/vProcess5"/>
    <dgm:cxn modelId="{B6EAF67D-E032-4067-ADE5-24D99251ECD8}" type="presOf" srcId="{0569B7F9-B3CF-49EE-B74A-9CA5F8AA1601}" destId="{7A46E446-7027-4706-8BA6-5B08D7E98B0F}" srcOrd="1" destOrd="0" presId="urn:microsoft.com/office/officeart/2005/8/layout/vProcess5"/>
    <dgm:cxn modelId="{EEDC2D91-DDB2-49DD-AF80-C47EC03ED0F6}" type="presOf" srcId="{618E126D-8E54-4B19-99DB-5EB26786C4B5}" destId="{73FEE8E8-D29D-46E2-A80D-231A8C6DFA39}" srcOrd="0" destOrd="0" presId="urn:microsoft.com/office/officeart/2005/8/layout/vProcess5"/>
    <dgm:cxn modelId="{A63997B1-350E-4473-A8C2-DDDA98A7F995}" type="presOf" srcId="{0569B7F9-B3CF-49EE-B74A-9CA5F8AA1601}" destId="{80C1564E-9888-424F-A324-E62A683D2FFC}" srcOrd="0" destOrd="0" presId="urn:microsoft.com/office/officeart/2005/8/layout/vProcess5"/>
    <dgm:cxn modelId="{81DA010D-A3A1-4975-8432-F6CC04A6BC60}" srcId="{618E126D-8E54-4B19-99DB-5EB26786C4B5}" destId="{0569B7F9-B3CF-49EE-B74A-9CA5F8AA1601}" srcOrd="1" destOrd="0" parTransId="{F6F6BFDD-B749-444B-B58A-422AD596DB41}" sibTransId="{E7A9266F-5856-4C7B-A0F1-C94FDD14F7C0}"/>
    <dgm:cxn modelId="{685A07D3-34A6-4C08-8E6B-1E8D24CE65D3}" type="presOf" srcId="{8C718601-04E8-4D3C-8FE4-1C0932E82AB2}" destId="{942CFE59-DC1B-4CE9-87D8-DB9EADF2B976}" srcOrd="0" destOrd="0" presId="urn:microsoft.com/office/officeart/2005/8/layout/vProcess5"/>
    <dgm:cxn modelId="{9283F0CE-C990-4889-B4E7-C489C717BC75}" srcId="{618E126D-8E54-4B19-99DB-5EB26786C4B5}" destId="{9CDA2DCA-A7EA-4E4F-A4F6-3F74B72DD685}" srcOrd="5" destOrd="0" parTransId="{0E53BF55-01F6-4C57-9E38-0C483A7AF510}" sibTransId="{EA00EBF8-BF75-426E-BA50-BF9237340D71}"/>
    <dgm:cxn modelId="{2B09AD7C-62EA-4099-9E83-AA4232C1E163}" type="presOf" srcId="{993BF9DA-7748-452D-BFE9-6067C3DE1DE6}" destId="{8B1EDDC5-3B9A-4D0A-8FAD-9FB8FE0C3AD4}" srcOrd="0" destOrd="0" presId="urn:microsoft.com/office/officeart/2005/8/layout/vProcess5"/>
    <dgm:cxn modelId="{2F9C0838-B820-487A-9084-9938879D3CFE}" type="presOf" srcId="{6C46A22C-6538-4CC2-8970-7DA7E81FE065}" destId="{AAEAD827-5D34-4FEF-82F5-E6FCF2FD340E}" srcOrd="0" destOrd="0" presId="urn:microsoft.com/office/officeart/2005/8/layout/vProcess5"/>
    <dgm:cxn modelId="{D66E6F95-82C6-4E75-8803-581261C24B5F}" type="presOf" srcId="{80F8BDA2-E0AC-456F-9AAB-57AEB39766B2}" destId="{44856DC2-B39A-49C3-B5EA-D9B1D650A1A3}" srcOrd="0" destOrd="0" presId="urn:microsoft.com/office/officeart/2005/8/layout/vProcess5"/>
    <dgm:cxn modelId="{93B77974-D494-4FE0-840B-43E5C3C66B7F}" type="presOf" srcId="{993BF9DA-7748-452D-BFE9-6067C3DE1DE6}" destId="{BBEAFE61-7339-441B-BFDB-6EA0929C0702}" srcOrd="1" destOrd="0" presId="urn:microsoft.com/office/officeart/2005/8/layout/vProcess5"/>
    <dgm:cxn modelId="{3CABCF9E-A18C-494C-9974-ED81BDB8295B}" type="presOf" srcId="{8C718601-04E8-4D3C-8FE4-1C0932E82AB2}" destId="{3D1B48D5-E840-4F52-BD54-3D0F4154956B}" srcOrd="1" destOrd="0" presId="urn:microsoft.com/office/officeart/2005/8/layout/vProcess5"/>
    <dgm:cxn modelId="{64300CEF-954C-411E-8B03-BFF85D7DFBFD}" srcId="{618E126D-8E54-4B19-99DB-5EB26786C4B5}" destId="{8C718601-04E8-4D3C-8FE4-1C0932E82AB2}" srcOrd="4" destOrd="0" parTransId="{732740E3-16D2-40AB-B27F-C5EF1BCEE275}" sibTransId="{9274BC63-F3CE-4BFB-88DD-3995C11C382D}"/>
    <dgm:cxn modelId="{D0A83A46-FC18-4408-98E3-8E7742C7D772}" type="presOf" srcId="{480FB6B4-F139-4D31-9D5F-07E7B92DD712}" destId="{86211EA8-E435-48F6-A494-9737B6169DBF}" srcOrd="0" destOrd="0" presId="urn:microsoft.com/office/officeart/2005/8/layout/vProcess5"/>
    <dgm:cxn modelId="{0B5784ED-8261-436D-A5C3-EAA8899D2B94}" type="presParOf" srcId="{73FEE8E8-D29D-46E2-A80D-231A8C6DFA39}" destId="{2C509ACA-BF42-4331-815D-6701A8189D04}" srcOrd="0" destOrd="0" presId="urn:microsoft.com/office/officeart/2005/8/layout/vProcess5"/>
    <dgm:cxn modelId="{98E6EA3D-E347-4D5A-9276-7DD53A7AE573}" type="presParOf" srcId="{73FEE8E8-D29D-46E2-A80D-231A8C6DFA39}" destId="{3E1B49C6-7DB8-4F17-84F4-0A151C6DD96B}" srcOrd="1" destOrd="0" presId="urn:microsoft.com/office/officeart/2005/8/layout/vProcess5"/>
    <dgm:cxn modelId="{05B2BC70-457F-4B02-A157-A27A23B5E91E}" type="presParOf" srcId="{73FEE8E8-D29D-46E2-A80D-231A8C6DFA39}" destId="{80C1564E-9888-424F-A324-E62A683D2FFC}" srcOrd="2" destOrd="0" presId="urn:microsoft.com/office/officeart/2005/8/layout/vProcess5"/>
    <dgm:cxn modelId="{1DF6F1BC-E315-499C-AA98-31FB15E63490}" type="presParOf" srcId="{73FEE8E8-D29D-46E2-A80D-231A8C6DFA39}" destId="{44856DC2-B39A-49C3-B5EA-D9B1D650A1A3}" srcOrd="3" destOrd="0" presId="urn:microsoft.com/office/officeart/2005/8/layout/vProcess5"/>
    <dgm:cxn modelId="{4BE4573E-11D9-4BBF-8F7B-FE355EBF39FE}" type="presParOf" srcId="{73FEE8E8-D29D-46E2-A80D-231A8C6DFA39}" destId="{8B1EDDC5-3B9A-4D0A-8FAD-9FB8FE0C3AD4}" srcOrd="4" destOrd="0" presId="urn:microsoft.com/office/officeart/2005/8/layout/vProcess5"/>
    <dgm:cxn modelId="{2843BBF8-3BF9-47CE-A91D-3ED37B08C7C2}" type="presParOf" srcId="{73FEE8E8-D29D-46E2-A80D-231A8C6DFA39}" destId="{942CFE59-DC1B-4CE9-87D8-DB9EADF2B976}" srcOrd="5" destOrd="0" presId="urn:microsoft.com/office/officeart/2005/8/layout/vProcess5"/>
    <dgm:cxn modelId="{3510D002-0994-4BB8-BDDC-54D8FC3398E5}" type="presParOf" srcId="{73FEE8E8-D29D-46E2-A80D-231A8C6DFA39}" destId="{AAEAD827-5D34-4FEF-82F5-E6FCF2FD340E}" srcOrd="6" destOrd="0" presId="urn:microsoft.com/office/officeart/2005/8/layout/vProcess5"/>
    <dgm:cxn modelId="{84D7613F-60D5-46B5-923F-4E4809B79B96}" type="presParOf" srcId="{73FEE8E8-D29D-46E2-A80D-231A8C6DFA39}" destId="{1550778F-023C-46BC-BB48-A31CEF81BB4D}" srcOrd="7" destOrd="0" presId="urn:microsoft.com/office/officeart/2005/8/layout/vProcess5"/>
    <dgm:cxn modelId="{2FCA73FD-BBFF-420C-871A-3749BD49592E}" type="presParOf" srcId="{73FEE8E8-D29D-46E2-A80D-231A8C6DFA39}" destId="{A88219B6-AC79-49FD-9118-9FB504439F17}" srcOrd="8" destOrd="0" presId="urn:microsoft.com/office/officeart/2005/8/layout/vProcess5"/>
    <dgm:cxn modelId="{EF5309E7-B621-4568-B7D0-E142FC790DC4}" type="presParOf" srcId="{73FEE8E8-D29D-46E2-A80D-231A8C6DFA39}" destId="{86211EA8-E435-48F6-A494-9737B6169DBF}" srcOrd="9" destOrd="0" presId="urn:microsoft.com/office/officeart/2005/8/layout/vProcess5"/>
    <dgm:cxn modelId="{168D2446-8F46-4B3F-A859-1180155D73AB}" type="presParOf" srcId="{73FEE8E8-D29D-46E2-A80D-231A8C6DFA39}" destId="{BA23BE75-650D-4BA5-BF53-7491B37BC6E9}" srcOrd="10" destOrd="0" presId="urn:microsoft.com/office/officeart/2005/8/layout/vProcess5"/>
    <dgm:cxn modelId="{CC81F977-0A20-4DBA-8105-02949769C004}" type="presParOf" srcId="{73FEE8E8-D29D-46E2-A80D-231A8C6DFA39}" destId="{7A46E446-7027-4706-8BA6-5B08D7E98B0F}" srcOrd="11" destOrd="0" presId="urn:microsoft.com/office/officeart/2005/8/layout/vProcess5"/>
    <dgm:cxn modelId="{B7CB433A-99AD-4A7A-A1FF-71E73017BF58}" type="presParOf" srcId="{73FEE8E8-D29D-46E2-A80D-231A8C6DFA39}" destId="{0217F61F-A699-4249-BCEE-D95DFC317EE3}" srcOrd="12" destOrd="0" presId="urn:microsoft.com/office/officeart/2005/8/layout/vProcess5"/>
    <dgm:cxn modelId="{944FB8BE-96AC-4F16-8511-369B288F29B4}" type="presParOf" srcId="{73FEE8E8-D29D-46E2-A80D-231A8C6DFA39}" destId="{BBEAFE61-7339-441B-BFDB-6EA0929C0702}" srcOrd="13" destOrd="0" presId="urn:microsoft.com/office/officeart/2005/8/layout/vProcess5"/>
    <dgm:cxn modelId="{403D96F5-43A6-43DB-8D3B-6BAA39DC0774}" type="presParOf" srcId="{73FEE8E8-D29D-46E2-A80D-231A8C6DFA39}" destId="{3D1B48D5-E840-4F52-BD54-3D0F4154956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292C80-8F5E-44BD-BDA0-5818D853E366}" type="doc">
      <dgm:prSet loTypeId="urn:microsoft.com/office/officeart/2009/layout/CircleArrowProcess" loCatId="cycle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BB37010-2F2A-485D-BBF6-1228BDA4053D}">
      <dgm:prSet custT="1"/>
      <dgm:spPr/>
      <dgm:t>
        <a:bodyPr/>
        <a:lstStyle/>
        <a:p>
          <a:pPr rtl="0"/>
          <a:r>
            <a:rPr lang="en-US" sz="1800" b="1" dirty="0" smtClean="0"/>
            <a:t>Early Recognition </a:t>
          </a:r>
          <a:endParaRPr lang="en-US" sz="1800" b="1" dirty="0"/>
        </a:p>
      </dgm:t>
    </dgm:pt>
    <dgm:pt modelId="{2D1BD17F-F4A2-4D02-8AA1-FE7A810AF160}" type="parTrans" cxnId="{0F8D6427-D313-43B3-B7CF-D1049264F2C4}">
      <dgm:prSet/>
      <dgm:spPr/>
      <dgm:t>
        <a:bodyPr/>
        <a:lstStyle/>
        <a:p>
          <a:endParaRPr lang="en-US"/>
        </a:p>
      </dgm:t>
    </dgm:pt>
    <dgm:pt modelId="{BF358D62-B1D7-45D3-B971-D4B0DF359FFE}" type="sibTrans" cxnId="{0F8D6427-D313-43B3-B7CF-D1049264F2C4}">
      <dgm:prSet/>
      <dgm:spPr/>
      <dgm:t>
        <a:bodyPr/>
        <a:lstStyle/>
        <a:p>
          <a:endParaRPr lang="en-US"/>
        </a:p>
      </dgm:t>
    </dgm:pt>
    <dgm:pt modelId="{A0AF4C0C-B402-4DA0-8A08-4E4EB41C1A0A}">
      <dgm:prSet custT="1"/>
      <dgm:spPr/>
      <dgm:t>
        <a:bodyPr/>
        <a:lstStyle/>
        <a:p>
          <a:pPr rtl="0"/>
          <a:r>
            <a:rPr lang="en-US" sz="1800" b="1" dirty="0" smtClean="0"/>
            <a:t>Early CPR</a:t>
          </a:r>
          <a:endParaRPr lang="en-US" sz="1800" b="1" dirty="0"/>
        </a:p>
      </dgm:t>
    </dgm:pt>
    <dgm:pt modelId="{68C07496-7825-479A-815E-3775A9CC4A77}" type="parTrans" cxnId="{371F4007-803B-40DA-A892-694AB7B59550}">
      <dgm:prSet/>
      <dgm:spPr/>
      <dgm:t>
        <a:bodyPr/>
        <a:lstStyle/>
        <a:p>
          <a:endParaRPr lang="en-US"/>
        </a:p>
      </dgm:t>
    </dgm:pt>
    <dgm:pt modelId="{A5E00888-575C-443D-A484-EF6C5DE582D9}" type="sibTrans" cxnId="{371F4007-803B-40DA-A892-694AB7B59550}">
      <dgm:prSet/>
      <dgm:spPr/>
      <dgm:t>
        <a:bodyPr/>
        <a:lstStyle/>
        <a:p>
          <a:endParaRPr lang="en-US"/>
        </a:p>
      </dgm:t>
    </dgm:pt>
    <dgm:pt modelId="{638B67D8-5630-42B0-BE46-56817B1C5C7D}">
      <dgm:prSet custT="1"/>
      <dgm:spPr/>
      <dgm:t>
        <a:bodyPr/>
        <a:lstStyle/>
        <a:p>
          <a:pPr rtl="0"/>
          <a:r>
            <a:rPr lang="en-US" sz="1800" b="1" dirty="0" smtClean="0"/>
            <a:t>Early Defibrillation</a:t>
          </a:r>
          <a:endParaRPr lang="en-US" sz="1800" b="1" dirty="0"/>
        </a:p>
      </dgm:t>
    </dgm:pt>
    <dgm:pt modelId="{449AB764-9FEB-45B3-A8C5-C9DADA41C55D}" type="parTrans" cxnId="{50374201-9536-4D50-B15E-75B875D9E878}">
      <dgm:prSet/>
      <dgm:spPr/>
      <dgm:t>
        <a:bodyPr/>
        <a:lstStyle/>
        <a:p>
          <a:endParaRPr lang="en-US"/>
        </a:p>
      </dgm:t>
    </dgm:pt>
    <dgm:pt modelId="{DACB14C7-853C-487F-9E78-A172D28123CB}" type="sibTrans" cxnId="{50374201-9536-4D50-B15E-75B875D9E878}">
      <dgm:prSet/>
      <dgm:spPr/>
      <dgm:t>
        <a:bodyPr/>
        <a:lstStyle/>
        <a:p>
          <a:endParaRPr lang="en-US"/>
        </a:p>
      </dgm:t>
    </dgm:pt>
    <dgm:pt modelId="{4B51BFD7-EF91-478F-9144-AC32A0C5738B}">
      <dgm:prSet custT="1"/>
      <dgm:spPr/>
      <dgm:t>
        <a:bodyPr/>
        <a:lstStyle/>
        <a:p>
          <a:pPr rtl="0"/>
          <a:r>
            <a:rPr lang="en-US" sz="1800" b="1" dirty="0" smtClean="0"/>
            <a:t>Early Advanced Medical Care</a:t>
          </a:r>
          <a:endParaRPr lang="en-US" sz="1800" b="1" dirty="0"/>
        </a:p>
      </dgm:t>
    </dgm:pt>
    <dgm:pt modelId="{7D5299FA-7D72-48BA-A132-6FA5E22E8CAB}" type="parTrans" cxnId="{29036098-AD07-4CB6-B30E-A59EEE5EED84}">
      <dgm:prSet/>
      <dgm:spPr/>
      <dgm:t>
        <a:bodyPr/>
        <a:lstStyle/>
        <a:p>
          <a:endParaRPr lang="en-US"/>
        </a:p>
      </dgm:t>
    </dgm:pt>
    <dgm:pt modelId="{1414B7F6-DF06-4404-8913-CA3BF66C416D}" type="sibTrans" cxnId="{29036098-AD07-4CB6-B30E-A59EEE5EED84}">
      <dgm:prSet/>
      <dgm:spPr/>
      <dgm:t>
        <a:bodyPr/>
        <a:lstStyle/>
        <a:p>
          <a:endParaRPr lang="en-US"/>
        </a:p>
      </dgm:t>
    </dgm:pt>
    <dgm:pt modelId="{0693F060-C4B8-40FD-8AED-D8DAE6F59797}" type="pres">
      <dgm:prSet presAssocID="{54292C80-8F5E-44BD-BDA0-5818D853E36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12FFBCD-C6F6-4F93-BB94-794F3D007970}" type="pres">
      <dgm:prSet presAssocID="{0BB37010-2F2A-485D-BBF6-1228BDA4053D}" presName="Accent1" presStyleCnt="0"/>
      <dgm:spPr/>
    </dgm:pt>
    <dgm:pt modelId="{FD940678-895D-46D4-97C3-AEAA07EC2166}" type="pres">
      <dgm:prSet presAssocID="{0BB37010-2F2A-485D-BBF6-1228BDA4053D}" presName="Accent" presStyleLbl="node1" presStyleIdx="0" presStyleCnt="4"/>
      <dgm:spPr/>
    </dgm:pt>
    <dgm:pt modelId="{0978F85D-5033-4D33-83A5-5273E097C182}" type="pres">
      <dgm:prSet presAssocID="{0BB37010-2F2A-485D-BBF6-1228BDA4053D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6AF0B-FA8B-4177-9D98-A2AD42589A63}" type="pres">
      <dgm:prSet presAssocID="{A0AF4C0C-B402-4DA0-8A08-4E4EB41C1A0A}" presName="Accent2" presStyleCnt="0"/>
      <dgm:spPr/>
    </dgm:pt>
    <dgm:pt modelId="{27899A48-0904-4EFE-B538-6FABB27C1FE9}" type="pres">
      <dgm:prSet presAssocID="{A0AF4C0C-B402-4DA0-8A08-4E4EB41C1A0A}" presName="Accent" presStyleLbl="node1" presStyleIdx="1" presStyleCnt="4"/>
      <dgm:spPr/>
    </dgm:pt>
    <dgm:pt modelId="{8BF9A8EC-A390-4270-9661-841DBF6E396C}" type="pres">
      <dgm:prSet presAssocID="{A0AF4C0C-B402-4DA0-8A08-4E4EB41C1A0A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9BA34-832A-412A-A9FA-D8ADC8166579}" type="pres">
      <dgm:prSet presAssocID="{638B67D8-5630-42B0-BE46-56817B1C5C7D}" presName="Accent3" presStyleCnt="0"/>
      <dgm:spPr/>
    </dgm:pt>
    <dgm:pt modelId="{E8815F29-B0C1-40CB-8515-A1AA410666E9}" type="pres">
      <dgm:prSet presAssocID="{638B67D8-5630-42B0-BE46-56817B1C5C7D}" presName="Accent" presStyleLbl="node1" presStyleIdx="2" presStyleCnt="4"/>
      <dgm:spPr/>
    </dgm:pt>
    <dgm:pt modelId="{709BC73A-784B-4D23-B2BA-DE97FB7AA3D0}" type="pres">
      <dgm:prSet presAssocID="{638B67D8-5630-42B0-BE46-56817B1C5C7D}" presName="Parent3" presStyleLbl="revTx" presStyleIdx="2" presStyleCnt="4" custScaleX="1278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96FAC-8895-4DC8-8132-C9683AE70C89}" type="pres">
      <dgm:prSet presAssocID="{4B51BFD7-EF91-478F-9144-AC32A0C5738B}" presName="Accent4" presStyleCnt="0"/>
      <dgm:spPr/>
    </dgm:pt>
    <dgm:pt modelId="{04516CB8-82D6-489E-BA93-2C3A6567D62A}" type="pres">
      <dgm:prSet presAssocID="{4B51BFD7-EF91-478F-9144-AC32A0C5738B}" presName="Accent" presStyleLbl="node1" presStyleIdx="3" presStyleCnt="4"/>
      <dgm:spPr/>
    </dgm:pt>
    <dgm:pt modelId="{4E77C1A0-6E94-47AF-BB34-4CE0D3A2B751}" type="pres">
      <dgm:prSet presAssocID="{4B51BFD7-EF91-478F-9144-AC32A0C5738B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374201-9536-4D50-B15E-75B875D9E878}" srcId="{54292C80-8F5E-44BD-BDA0-5818D853E366}" destId="{638B67D8-5630-42B0-BE46-56817B1C5C7D}" srcOrd="2" destOrd="0" parTransId="{449AB764-9FEB-45B3-A8C5-C9DADA41C55D}" sibTransId="{DACB14C7-853C-487F-9E78-A172D28123CB}"/>
    <dgm:cxn modelId="{097D110A-2F37-41F5-AD95-E87F5E8E49DC}" type="presOf" srcId="{0BB37010-2F2A-485D-BBF6-1228BDA4053D}" destId="{0978F85D-5033-4D33-83A5-5273E097C182}" srcOrd="0" destOrd="0" presId="urn:microsoft.com/office/officeart/2009/layout/CircleArrowProcess"/>
    <dgm:cxn modelId="{1CA5B2C7-ADBC-4CD8-9E36-59D4A90081B8}" type="presOf" srcId="{A0AF4C0C-B402-4DA0-8A08-4E4EB41C1A0A}" destId="{8BF9A8EC-A390-4270-9661-841DBF6E396C}" srcOrd="0" destOrd="0" presId="urn:microsoft.com/office/officeart/2009/layout/CircleArrowProcess"/>
    <dgm:cxn modelId="{0F8D6427-D313-43B3-B7CF-D1049264F2C4}" srcId="{54292C80-8F5E-44BD-BDA0-5818D853E366}" destId="{0BB37010-2F2A-485D-BBF6-1228BDA4053D}" srcOrd="0" destOrd="0" parTransId="{2D1BD17F-F4A2-4D02-8AA1-FE7A810AF160}" sibTransId="{BF358D62-B1D7-45D3-B971-D4B0DF359FFE}"/>
    <dgm:cxn modelId="{B8D1CAA7-840A-4D94-BDD3-96EEE61ED301}" type="presOf" srcId="{4B51BFD7-EF91-478F-9144-AC32A0C5738B}" destId="{4E77C1A0-6E94-47AF-BB34-4CE0D3A2B751}" srcOrd="0" destOrd="0" presId="urn:microsoft.com/office/officeart/2009/layout/CircleArrowProcess"/>
    <dgm:cxn modelId="{A797CF0F-DA92-468F-B578-D326A4A42F2D}" type="presOf" srcId="{54292C80-8F5E-44BD-BDA0-5818D853E366}" destId="{0693F060-C4B8-40FD-8AED-D8DAE6F59797}" srcOrd="0" destOrd="0" presId="urn:microsoft.com/office/officeart/2009/layout/CircleArrowProcess"/>
    <dgm:cxn modelId="{29036098-AD07-4CB6-B30E-A59EEE5EED84}" srcId="{54292C80-8F5E-44BD-BDA0-5818D853E366}" destId="{4B51BFD7-EF91-478F-9144-AC32A0C5738B}" srcOrd="3" destOrd="0" parTransId="{7D5299FA-7D72-48BA-A132-6FA5E22E8CAB}" sibTransId="{1414B7F6-DF06-4404-8913-CA3BF66C416D}"/>
    <dgm:cxn modelId="{371F4007-803B-40DA-A892-694AB7B59550}" srcId="{54292C80-8F5E-44BD-BDA0-5818D853E366}" destId="{A0AF4C0C-B402-4DA0-8A08-4E4EB41C1A0A}" srcOrd="1" destOrd="0" parTransId="{68C07496-7825-479A-815E-3775A9CC4A77}" sibTransId="{A5E00888-575C-443D-A484-EF6C5DE582D9}"/>
    <dgm:cxn modelId="{CA4DA04F-DDA8-4A21-B06F-2F22478B63B8}" type="presOf" srcId="{638B67D8-5630-42B0-BE46-56817B1C5C7D}" destId="{709BC73A-784B-4D23-B2BA-DE97FB7AA3D0}" srcOrd="0" destOrd="0" presId="urn:microsoft.com/office/officeart/2009/layout/CircleArrowProcess"/>
    <dgm:cxn modelId="{43C2A86E-C1E1-4809-985A-4EAB95EA509D}" type="presParOf" srcId="{0693F060-C4B8-40FD-8AED-D8DAE6F59797}" destId="{E12FFBCD-C6F6-4F93-BB94-794F3D007970}" srcOrd="0" destOrd="0" presId="urn:microsoft.com/office/officeart/2009/layout/CircleArrowProcess"/>
    <dgm:cxn modelId="{A6332B77-CAC7-4F21-BC72-07A65AE40B55}" type="presParOf" srcId="{E12FFBCD-C6F6-4F93-BB94-794F3D007970}" destId="{FD940678-895D-46D4-97C3-AEAA07EC2166}" srcOrd="0" destOrd="0" presId="urn:microsoft.com/office/officeart/2009/layout/CircleArrowProcess"/>
    <dgm:cxn modelId="{3701915F-5DBB-4DDC-8095-A64AE79FD7FB}" type="presParOf" srcId="{0693F060-C4B8-40FD-8AED-D8DAE6F59797}" destId="{0978F85D-5033-4D33-83A5-5273E097C182}" srcOrd="1" destOrd="0" presId="urn:microsoft.com/office/officeart/2009/layout/CircleArrowProcess"/>
    <dgm:cxn modelId="{40BC86BD-C3DE-49C5-ACA7-9ACAAD7B3C0A}" type="presParOf" srcId="{0693F060-C4B8-40FD-8AED-D8DAE6F59797}" destId="{A2C6AF0B-FA8B-4177-9D98-A2AD42589A63}" srcOrd="2" destOrd="0" presId="urn:microsoft.com/office/officeart/2009/layout/CircleArrowProcess"/>
    <dgm:cxn modelId="{26FEBDC3-776B-469E-8BA8-8366483BE2E7}" type="presParOf" srcId="{A2C6AF0B-FA8B-4177-9D98-A2AD42589A63}" destId="{27899A48-0904-4EFE-B538-6FABB27C1FE9}" srcOrd="0" destOrd="0" presId="urn:microsoft.com/office/officeart/2009/layout/CircleArrowProcess"/>
    <dgm:cxn modelId="{0380CE20-7A92-4CB3-9AA3-82C323C89439}" type="presParOf" srcId="{0693F060-C4B8-40FD-8AED-D8DAE6F59797}" destId="{8BF9A8EC-A390-4270-9661-841DBF6E396C}" srcOrd="3" destOrd="0" presId="urn:microsoft.com/office/officeart/2009/layout/CircleArrowProcess"/>
    <dgm:cxn modelId="{2EF7C8D6-4598-489F-9D47-B9E1F7B73C58}" type="presParOf" srcId="{0693F060-C4B8-40FD-8AED-D8DAE6F59797}" destId="{7079BA34-832A-412A-A9FA-D8ADC8166579}" srcOrd="4" destOrd="0" presId="urn:microsoft.com/office/officeart/2009/layout/CircleArrowProcess"/>
    <dgm:cxn modelId="{0140C895-EAB0-47B5-AF13-DBAA250C5C54}" type="presParOf" srcId="{7079BA34-832A-412A-A9FA-D8ADC8166579}" destId="{E8815F29-B0C1-40CB-8515-A1AA410666E9}" srcOrd="0" destOrd="0" presId="urn:microsoft.com/office/officeart/2009/layout/CircleArrowProcess"/>
    <dgm:cxn modelId="{434AC61C-F96B-41F1-9E61-F64E19DCE9C6}" type="presParOf" srcId="{0693F060-C4B8-40FD-8AED-D8DAE6F59797}" destId="{709BC73A-784B-4D23-B2BA-DE97FB7AA3D0}" srcOrd="5" destOrd="0" presId="urn:microsoft.com/office/officeart/2009/layout/CircleArrowProcess"/>
    <dgm:cxn modelId="{35FDEBC7-CB2B-48C5-B619-207796B46CE3}" type="presParOf" srcId="{0693F060-C4B8-40FD-8AED-D8DAE6F59797}" destId="{AA796FAC-8895-4DC8-8132-C9683AE70C89}" srcOrd="6" destOrd="0" presId="urn:microsoft.com/office/officeart/2009/layout/CircleArrowProcess"/>
    <dgm:cxn modelId="{C38CE9A8-0448-454A-8D8E-37BA06785353}" type="presParOf" srcId="{AA796FAC-8895-4DC8-8132-C9683AE70C89}" destId="{04516CB8-82D6-489E-BA93-2C3A6567D62A}" srcOrd="0" destOrd="0" presId="urn:microsoft.com/office/officeart/2009/layout/CircleArrowProcess"/>
    <dgm:cxn modelId="{43B546E3-7559-45E1-9965-71FD0CBBC06B}" type="presParOf" srcId="{0693F060-C4B8-40FD-8AED-D8DAE6F59797}" destId="{4E77C1A0-6E94-47AF-BB34-4CE0D3A2B751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40678-895D-46D4-97C3-AEAA07EC2166}">
      <dsp:nvSpPr>
        <dsp:cNvPr id="0" name=""/>
        <dsp:cNvSpPr/>
      </dsp:nvSpPr>
      <dsp:spPr>
        <a:xfrm>
          <a:off x="3357422" y="0"/>
          <a:ext cx="2097443" cy="209765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8F85D-5033-4D33-83A5-5273E097C182}">
      <dsp:nvSpPr>
        <dsp:cNvPr id="0" name=""/>
        <dsp:cNvSpPr/>
      </dsp:nvSpPr>
      <dsp:spPr>
        <a:xfrm>
          <a:off x="3820504" y="759294"/>
          <a:ext cx="1170492" cy="58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Early Recognition </a:t>
          </a:r>
          <a:endParaRPr lang="en-US" sz="1800" b="1" kern="1200" dirty="0"/>
        </a:p>
      </dsp:txBody>
      <dsp:txXfrm>
        <a:off x="3820504" y="759294"/>
        <a:ext cx="1170492" cy="585185"/>
      </dsp:txXfrm>
    </dsp:sp>
    <dsp:sp modelId="{27899A48-0904-4EFE-B538-6FABB27C1FE9}">
      <dsp:nvSpPr>
        <dsp:cNvPr id="0" name=""/>
        <dsp:cNvSpPr/>
      </dsp:nvSpPr>
      <dsp:spPr>
        <a:xfrm>
          <a:off x="2774734" y="1205415"/>
          <a:ext cx="2097443" cy="209765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9A8EC-A390-4270-9661-841DBF6E396C}">
      <dsp:nvSpPr>
        <dsp:cNvPr id="0" name=""/>
        <dsp:cNvSpPr/>
      </dsp:nvSpPr>
      <dsp:spPr>
        <a:xfrm>
          <a:off x="3235455" y="1966935"/>
          <a:ext cx="1170492" cy="58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Early CPR</a:t>
          </a:r>
          <a:endParaRPr lang="en-US" sz="1800" b="1" kern="1200" dirty="0"/>
        </a:p>
      </dsp:txBody>
      <dsp:txXfrm>
        <a:off x="3235455" y="1966935"/>
        <a:ext cx="1170492" cy="585185"/>
      </dsp:txXfrm>
    </dsp:sp>
    <dsp:sp modelId="{E8815F29-B0C1-40CB-8515-A1AA410666E9}">
      <dsp:nvSpPr>
        <dsp:cNvPr id="0" name=""/>
        <dsp:cNvSpPr/>
      </dsp:nvSpPr>
      <dsp:spPr>
        <a:xfrm>
          <a:off x="3357422" y="2415280"/>
          <a:ext cx="2097443" cy="209765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BC73A-784B-4D23-B2BA-DE97FB7AA3D0}">
      <dsp:nvSpPr>
        <dsp:cNvPr id="0" name=""/>
        <dsp:cNvSpPr/>
      </dsp:nvSpPr>
      <dsp:spPr>
        <a:xfrm>
          <a:off x="3657601" y="3174575"/>
          <a:ext cx="1496298" cy="58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Early Defibrillation</a:t>
          </a:r>
          <a:endParaRPr lang="en-US" sz="1800" b="1" kern="1200" dirty="0"/>
        </a:p>
      </dsp:txBody>
      <dsp:txXfrm>
        <a:off x="3657601" y="3174575"/>
        <a:ext cx="1496298" cy="585185"/>
      </dsp:txXfrm>
    </dsp:sp>
    <dsp:sp modelId="{04516CB8-82D6-489E-BA93-2C3A6567D62A}">
      <dsp:nvSpPr>
        <dsp:cNvPr id="0" name=""/>
        <dsp:cNvSpPr/>
      </dsp:nvSpPr>
      <dsp:spPr>
        <a:xfrm>
          <a:off x="2924242" y="3759761"/>
          <a:ext cx="1801967" cy="1802838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7C1A0-6E94-47AF-BB34-4CE0D3A2B751}">
      <dsp:nvSpPr>
        <dsp:cNvPr id="0" name=""/>
        <dsp:cNvSpPr/>
      </dsp:nvSpPr>
      <dsp:spPr>
        <a:xfrm>
          <a:off x="3235455" y="4382216"/>
          <a:ext cx="1170492" cy="58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Early Advanced Medical Care</a:t>
          </a:r>
          <a:endParaRPr lang="en-US" sz="1800" b="1" kern="1200" dirty="0"/>
        </a:p>
      </dsp:txBody>
      <dsp:txXfrm>
        <a:off x="3235455" y="4382216"/>
        <a:ext cx="1170492" cy="585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B49C6-7DB8-4F17-84F4-0A151C6DD96B}">
      <dsp:nvSpPr>
        <dsp:cNvPr id="0" name=""/>
        <dsp:cNvSpPr/>
      </dsp:nvSpPr>
      <dsp:spPr>
        <a:xfrm>
          <a:off x="152371" y="152405"/>
          <a:ext cx="6688836" cy="7366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Check scene for safety…</a:t>
          </a:r>
          <a:endParaRPr lang="en-US" sz="3600" b="1" kern="1200" dirty="0"/>
        </a:p>
      </dsp:txBody>
      <dsp:txXfrm>
        <a:off x="173948" y="173982"/>
        <a:ext cx="5444331" cy="693529"/>
      </dsp:txXfrm>
    </dsp:sp>
    <dsp:sp modelId="{80C1564E-9888-424F-A324-E62A683D2FFC}">
      <dsp:nvSpPr>
        <dsp:cNvPr id="0" name=""/>
        <dsp:cNvSpPr/>
      </dsp:nvSpPr>
      <dsp:spPr>
        <a:xfrm>
          <a:off x="381031" y="1143002"/>
          <a:ext cx="6688836" cy="938785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Check for consciousness       (tap &amp; “Are you okay?”)…</a:t>
          </a:r>
          <a:endParaRPr lang="en-US" sz="3200" b="1" kern="1200" dirty="0"/>
        </a:p>
      </dsp:txBody>
      <dsp:txXfrm>
        <a:off x="408527" y="1170498"/>
        <a:ext cx="5447867" cy="883793"/>
      </dsp:txXfrm>
    </dsp:sp>
    <dsp:sp modelId="{44856DC2-B39A-49C3-B5EA-D9B1D650A1A3}">
      <dsp:nvSpPr>
        <dsp:cNvPr id="0" name=""/>
        <dsp:cNvSpPr/>
      </dsp:nvSpPr>
      <dsp:spPr>
        <a:xfrm>
          <a:off x="838182" y="2285995"/>
          <a:ext cx="6688836" cy="1056132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No response? Call 911…       </a:t>
          </a:r>
          <a:r>
            <a:rPr lang="en-US" sz="2000" b="1" kern="1200" dirty="0" smtClean="0"/>
            <a:t>If face down?  Gently roll over in c-spine</a:t>
          </a:r>
          <a:endParaRPr lang="en-US" sz="2800" b="1" kern="1200" dirty="0"/>
        </a:p>
      </dsp:txBody>
      <dsp:txXfrm>
        <a:off x="869115" y="2316928"/>
        <a:ext cx="5440993" cy="994265"/>
      </dsp:txXfrm>
    </dsp:sp>
    <dsp:sp modelId="{8B1EDDC5-3B9A-4D0A-8FAD-9FB8FE0C3AD4}">
      <dsp:nvSpPr>
        <dsp:cNvPr id="0" name=""/>
        <dsp:cNvSpPr/>
      </dsp:nvSpPr>
      <dsp:spPr>
        <a:xfrm>
          <a:off x="1050019" y="3581403"/>
          <a:ext cx="7179595" cy="691048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Open </a:t>
          </a:r>
          <a:r>
            <a:rPr lang="en-US" sz="5400" b="1" kern="1200" dirty="0" smtClean="0"/>
            <a:t>A</a:t>
          </a:r>
          <a:r>
            <a:rPr lang="en-US" sz="4000" b="1" kern="1200" dirty="0" smtClean="0"/>
            <a:t>irway </a:t>
          </a:r>
          <a:r>
            <a:rPr lang="en-US" sz="2400" b="1" kern="1200" dirty="0" smtClean="0"/>
            <a:t>(head tilt/chin lift)..</a:t>
          </a:r>
          <a:endParaRPr lang="en-US" sz="4000" b="1" kern="1200" dirty="0"/>
        </a:p>
      </dsp:txBody>
      <dsp:txXfrm>
        <a:off x="1070259" y="3601643"/>
        <a:ext cx="5866123" cy="650568"/>
      </dsp:txXfrm>
    </dsp:sp>
    <dsp:sp modelId="{942CFE59-DC1B-4CE9-87D8-DB9EADF2B976}">
      <dsp:nvSpPr>
        <dsp:cNvPr id="0" name=""/>
        <dsp:cNvSpPr/>
      </dsp:nvSpPr>
      <dsp:spPr>
        <a:xfrm>
          <a:off x="1523993" y="4495796"/>
          <a:ext cx="7298055" cy="68822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Check for </a:t>
          </a:r>
          <a:r>
            <a:rPr lang="en-US" sz="5400" b="1" kern="1200" dirty="0" smtClean="0"/>
            <a:t>B</a:t>
          </a:r>
          <a:r>
            <a:rPr lang="en-US" sz="3200" b="1" kern="1200" dirty="0" smtClean="0"/>
            <a:t>reathing/</a:t>
          </a:r>
          <a:r>
            <a:rPr lang="en-US" sz="4800" b="1" kern="1200" dirty="0" smtClean="0"/>
            <a:t>B</a:t>
          </a:r>
          <a:r>
            <a:rPr lang="en-US" sz="3200" b="1" kern="1200" dirty="0" smtClean="0"/>
            <a:t>leeding</a:t>
          </a:r>
          <a:endParaRPr lang="en-US" sz="3200" b="1" kern="1200" dirty="0"/>
        </a:p>
      </dsp:txBody>
      <dsp:txXfrm>
        <a:off x="1544151" y="4515954"/>
        <a:ext cx="5963743" cy="647912"/>
      </dsp:txXfrm>
    </dsp:sp>
    <dsp:sp modelId="{AAEAD827-5D34-4FEF-82F5-E6FCF2FD340E}">
      <dsp:nvSpPr>
        <dsp:cNvPr id="0" name=""/>
        <dsp:cNvSpPr/>
      </dsp:nvSpPr>
      <dsp:spPr>
        <a:xfrm>
          <a:off x="5810242" y="6343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5964701" y="634313"/>
        <a:ext cx="377567" cy="516580"/>
      </dsp:txXfrm>
    </dsp:sp>
    <dsp:sp modelId="{1550778F-023C-46BC-BB48-A31CEF81BB4D}">
      <dsp:nvSpPr>
        <dsp:cNvPr id="0" name=""/>
        <dsp:cNvSpPr/>
      </dsp:nvSpPr>
      <dsp:spPr>
        <a:xfrm>
          <a:off x="6213790" y="1744359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6368249" y="1744359"/>
        <a:ext cx="377567" cy="516580"/>
      </dsp:txXfrm>
    </dsp:sp>
    <dsp:sp modelId="{A88219B6-AC79-49FD-9118-9FB504439F17}">
      <dsp:nvSpPr>
        <dsp:cNvPr id="0" name=""/>
        <dsp:cNvSpPr/>
      </dsp:nvSpPr>
      <dsp:spPr>
        <a:xfrm>
          <a:off x="6553296" y="2819399"/>
          <a:ext cx="686485" cy="92126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6707755" y="2819399"/>
        <a:ext cx="377567" cy="751358"/>
      </dsp:txXfrm>
    </dsp:sp>
    <dsp:sp modelId="{86211EA8-E435-48F6-A494-9737B6169DBF}">
      <dsp:nvSpPr>
        <dsp:cNvPr id="0" name=""/>
        <dsp:cNvSpPr/>
      </dsp:nvSpPr>
      <dsp:spPr>
        <a:xfrm>
          <a:off x="7020893" y="3964458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7175352" y="3964458"/>
        <a:ext cx="377567" cy="516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40678-895D-46D4-97C3-AEAA07EC2166}">
      <dsp:nvSpPr>
        <dsp:cNvPr id="0" name=""/>
        <dsp:cNvSpPr/>
      </dsp:nvSpPr>
      <dsp:spPr>
        <a:xfrm>
          <a:off x="3357422" y="0"/>
          <a:ext cx="2097443" cy="209765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8F85D-5033-4D33-83A5-5273E097C182}">
      <dsp:nvSpPr>
        <dsp:cNvPr id="0" name=""/>
        <dsp:cNvSpPr/>
      </dsp:nvSpPr>
      <dsp:spPr>
        <a:xfrm>
          <a:off x="3820504" y="759294"/>
          <a:ext cx="1170492" cy="58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Early Recognition </a:t>
          </a:r>
          <a:endParaRPr lang="en-US" sz="1800" b="1" kern="1200" dirty="0"/>
        </a:p>
      </dsp:txBody>
      <dsp:txXfrm>
        <a:off x="3820504" y="759294"/>
        <a:ext cx="1170492" cy="585185"/>
      </dsp:txXfrm>
    </dsp:sp>
    <dsp:sp modelId="{27899A48-0904-4EFE-B538-6FABB27C1FE9}">
      <dsp:nvSpPr>
        <dsp:cNvPr id="0" name=""/>
        <dsp:cNvSpPr/>
      </dsp:nvSpPr>
      <dsp:spPr>
        <a:xfrm>
          <a:off x="2774734" y="1205415"/>
          <a:ext cx="2097443" cy="209765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9A8EC-A390-4270-9661-841DBF6E396C}">
      <dsp:nvSpPr>
        <dsp:cNvPr id="0" name=""/>
        <dsp:cNvSpPr/>
      </dsp:nvSpPr>
      <dsp:spPr>
        <a:xfrm>
          <a:off x="3235455" y="1966935"/>
          <a:ext cx="1170492" cy="58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Early CPR</a:t>
          </a:r>
          <a:endParaRPr lang="en-US" sz="1800" b="1" kern="1200" dirty="0"/>
        </a:p>
      </dsp:txBody>
      <dsp:txXfrm>
        <a:off x="3235455" y="1966935"/>
        <a:ext cx="1170492" cy="585185"/>
      </dsp:txXfrm>
    </dsp:sp>
    <dsp:sp modelId="{E8815F29-B0C1-40CB-8515-A1AA410666E9}">
      <dsp:nvSpPr>
        <dsp:cNvPr id="0" name=""/>
        <dsp:cNvSpPr/>
      </dsp:nvSpPr>
      <dsp:spPr>
        <a:xfrm>
          <a:off x="3357422" y="2415280"/>
          <a:ext cx="2097443" cy="209765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BC73A-784B-4D23-B2BA-DE97FB7AA3D0}">
      <dsp:nvSpPr>
        <dsp:cNvPr id="0" name=""/>
        <dsp:cNvSpPr/>
      </dsp:nvSpPr>
      <dsp:spPr>
        <a:xfrm>
          <a:off x="3657601" y="3174575"/>
          <a:ext cx="1496298" cy="58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Early Defibrillation</a:t>
          </a:r>
          <a:endParaRPr lang="en-US" sz="1800" b="1" kern="1200" dirty="0"/>
        </a:p>
      </dsp:txBody>
      <dsp:txXfrm>
        <a:off x="3657601" y="3174575"/>
        <a:ext cx="1496298" cy="585185"/>
      </dsp:txXfrm>
    </dsp:sp>
    <dsp:sp modelId="{04516CB8-82D6-489E-BA93-2C3A6567D62A}">
      <dsp:nvSpPr>
        <dsp:cNvPr id="0" name=""/>
        <dsp:cNvSpPr/>
      </dsp:nvSpPr>
      <dsp:spPr>
        <a:xfrm>
          <a:off x="2924242" y="3759761"/>
          <a:ext cx="1801967" cy="1802838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7C1A0-6E94-47AF-BB34-4CE0D3A2B751}">
      <dsp:nvSpPr>
        <dsp:cNvPr id="0" name=""/>
        <dsp:cNvSpPr/>
      </dsp:nvSpPr>
      <dsp:spPr>
        <a:xfrm>
          <a:off x="3235455" y="4382216"/>
          <a:ext cx="1170492" cy="58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Early Advanced Medical Care</a:t>
          </a:r>
          <a:endParaRPr lang="en-US" sz="1800" b="1" kern="1200" dirty="0"/>
        </a:p>
      </dsp:txBody>
      <dsp:txXfrm>
        <a:off x="3235455" y="4382216"/>
        <a:ext cx="1170492" cy="585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2438400"/>
            <a:ext cx="4495800" cy="1069975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276600"/>
            <a:ext cx="4267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2535-E403-4035-8B3A-4E21C31C6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92A-C136-4171-BC85-91753B2267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1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2535-E403-4035-8B3A-4E21C31C6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92A-C136-4171-BC85-91753B2267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70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2535-E403-4035-8B3A-4E21C31C6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92A-C136-4171-BC85-91753B2267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1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2535-E403-4035-8B3A-4E21C31C6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92A-C136-4171-BC85-91753B2267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64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2535-E403-4035-8B3A-4E21C31C6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92A-C136-4171-BC85-91753B2267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63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2535-E403-4035-8B3A-4E21C31C6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92A-C136-4171-BC85-91753B2267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3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2535-E403-4035-8B3A-4E21C31C6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92A-C136-4171-BC85-91753B2267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2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2535-E403-4035-8B3A-4E21C31C6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92A-C136-4171-BC85-91753B2267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6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2535-E403-4035-8B3A-4E21C31C6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92A-C136-4171-BC85-91753B2267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2535-E403-4035-8B3A-4E21C31C6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92A-C136-4171-BC85-91753B2267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53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2535-E403-4035-8B3A-4E21C31C69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92A-C136-4171-BC85-91753B2267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7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384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3112535-E403-4035-8B3A-4E21C31C69E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6AB92A-C136-4171-BC85-91753B2267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Adult CPR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Skills you need to know!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6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Practice!!!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will practice first on each other. </a:t>
            </a:r>
          </a:p>
          <a:p>
            <a:r>
              <a:rPr lang="en-US" dirty="0" smtClean="0"/>
              <a:t>One partner will lay on the ground, on their stomach.  </a:t>
            </a:r>
          </a:p>
          <a:p>
            <a:pPr lvl="1"/>
            <a:r>
              <a:rPr lang="en-US" dirty="0" smtClean="0"/>
              <a:t>I will teach you how to log roll the victim over.</a:t>
            </a:r>
          </a:p>
          <a:p>
            <a:r>
              <a:rPr lang="en-US" dirty="0" smtClean="0"/>
              <a:t>We will go through finding hand placement for compressions.</a:t>
            </a:r>
          </a:p>
          <a:p>
            <a:r>
              <a:rPr lang="en-US" dirty="0" smtClean="0"/>
              <a:t>Then we will switch partners.</a:t>
            </a:r>
          </a:p>
          <a:p>
            <a:endParaRPr lang="en-US" dirty="0"/>
          </a:p>
          <a:p>
            <a:r>
              <a:rPr lang="en-US" dirty="0" smtClean="0"/>
              <a:t>Once both partners have log-rolled and check for AB we will use the manikins to practice the C, circulation.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8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3855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</a:rPr>
              <a:t>4 Links to Cardiac Chain of Survival</a:t>
            </a:r>
            <a:endParaRPr lang="en-US" sz="3600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061359"/>
              </p:ext>
            </p:extLst>
          </p:nvPr>
        </p:nvGraphicFramePr>
        <p:xfrm>
          <a:off x="457200" y="11430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457200" y="1488558"/>
            <a:ext cx="3124200" cy="1219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Step One</a:t>
            </a:r>
            <a:endParaRPr lang="en-US" sz="2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8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FFFF"/>
                </a:solidFill>
              </a:rPr>
              <a:t>Checking an unconscious adult:</a:t>
            </a:r>
            <a:endParaRPr lang="en-US" sz="3600" b="1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028437"/>
              </p:ext>
            </p:extLst>
          </p:nvPr>
        </p:nvGraphicFramePr>
        <p:xfrm>
          <a:off x="0" y="990600"/>
          <a:ext cx="8686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902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H="1">
            <a:off x="1752600" y="3266420"/>
            <a:ext cx="952500" cy="5435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0" y="2387263"/>
            <a:ext cx="533400" cy="35593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352800" y="2387263"/>
            <a:ext cx="685800" cy="35593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2"/>
          </p:cNvCxnSpPr>
          <p:nvPr/>
        </p:nvCxnSpPr>
        <p:spPr>
          <a:xfrm>
            <a:off x="6362700" y="3266420"/>
            <a:ext cx="533400" cy="30735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9pPr>
          </a:lstStyle>
          <a:p>
            <a:pPr algn="l"/>
            <a:r>
              <a:rPr lang="en-US" sz="3600" b="1" dirty="0" smtClean="0">
                <a:solidFill>
                  <a:srgbClr val="FFFFFF"/>
                </a:solidFill>
              </a:rPr>
              <a:t>Checking an unconscious adult: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1186934"/>
            <a:ext cx="2743200" cy="120032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</a:rPr>
              <a:t>Check for </a:t>
            </a:r>
            <a:r>
              <a:rPr lang="en-US" sz="4000" b="1" dirty="0">
                <a:solidFill>
                  <a:prstClr val="black"/>
                </a:solidFill>
              </a:rPr>
              <a:t>B</a:t>
            </a:r>
            <a:r>
              <a:rPr lang="en-US" sz="3200" b="1" dirty="0">
                <a:solidFill>
                  <a:prstClr val="black"/>
                </a:solidFill>
              </a:rPr>
              <a:t>reathing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2743200"/>
            <a:ext cx="1752600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Breathing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743200"/>
            <a:ext cx="2514600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prstClr val="black"/>
                </a:solidFill>
              </a:rPr>
              <a:t>NOT</a:t>
            </a:r>
            <a:r>
              <a:rPr lang="en-US" sz="2800" b="1" dirty="0">
                <a:solidFill>
                  <a:prstClr val="black"/>
                </a:solidFill>
              </a:rPr>
              <a:t> Breathing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3573773"/>
            <a:ext cx="2209800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Start chest compressions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2836" y="3538210"/>
            <a:ext cx="2022764" cy="138499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Keep Airway Open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2836" y="5348314"/>
            <a:ext cx="2022764" cy="138499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Care for conditions you find</a:t>
            </a:r>
            <a:endParaRPr lang="en-US" sz="2800" b="1" dirty="0">
              <a:solidFill>
                <a:prstClr val="black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1200" y="4958768"/>
            <a:ext cx="0" cy="4107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24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3855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</a:rPr>
              <a:t>4 Links to Cardiac Chain of Survival</a:t>
            </a:r>
            <a:endParaRPr lang="en-US" sz="3600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457440"/>
              </p:ext>
            </p:extLst>
          </p:nvPr>
        </p:nvGraphicFramePr>
        <p:xfrm>
          <a:off x="457200" y="11430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152400" y="2783958"/>
            <a:ext cx="3124200" cy="1219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124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Step Two</a:t>
            </a:r>
            <a:endParaRPr lang="en-US" sz="2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6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1290205" y="4937610"/>
            <a:ext cx="0" cy="4107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66355" y="3222485"/>
            <a:ext cx="952500" cy="5435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7190509" y="4838625"/>
            <a:ext cx="0" cy="3627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81600" y="2343328"/>
            <a:ext cx="533400" cy="35593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357005" y="2347839"/>
            <a:ext cx="685800" cy="35593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2"/>
          </p:cNvCxnSpPr>
          <p:nvPr/>
        </p:nvCxnSpPr>
        <p:spPr>
          <a:xfrm>
            <a:off x="6438900" y="3222485"/>
            <a:ext cx="533400" cy="30735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pitchFamily="112" charset="0"/>
                <a:cs typeface="Tahoma" pitchFamily="112" charset="0"/>
              </a:defRPr>
            </a:lvl9pPr>
          </a:lstStyle>
          <a:p>
            <a:pPr algn="l"/>
            <a:r>
              <a:rPr lang="en-US" sz="3600" b="1" dirty="0" smtClean="0">
                <a:solidFill>
                  <a:srgbClr val="FFFFFF"/>
                </a:solidFill>
              </a:rPr>
              <a:t>CPR for unconscious adult: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1142999"/>
            <a:ext cx="2743200" cy="120032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</a:rPr>
              <a:t>Check for </a:t>
            </a:r>
            <a:r>
              <a:rPr lang="en-US" sz="4000" b="1" dirty="0">
                <a:solidFill>
                  <a:prstClr val="black"/>
                </a:solidFill>
              </a:rPr>
              <a:t>B</a:t>
            </a:r>
            <a:r>
              <a:rPr lang="en-US" sz="3200" b="1" dirty="0">
                <a:solidFill>
                  <a:prstClr val="black"/>
                </a:solidFill>
              </a:rPr>
              <a:t>reathing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0205" y="2699265"/>
            <a:ext cx="1752600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Breathing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2699265"/>
            <a:ext cx="2514600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prstClr val="black"/>
                </a:solidFill>
              </a:rPr>
              <a:t>NOT</a:t>
            </a:r>
            <a:r>
              <a:rPr lang="en-US" sz="2800" b="1" dirty="0">
                <a:solidFill>
                  <a:prstClr val="black"/>
                </a:solidFill>
              </a:rPr>
              <a:t> Breathing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9259" y="3492050"/>
            <a:ext cx="2971800" cy="132343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30 chest compressions 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</a:rPr>
              <a:t>(</a:t>
            </a:r>
            <a:r>
              <a:rPr lang="en-US" sz="2400" b="1" i="1" dirty="0">
                <a:solidFill>
                  <a:prstClr val="black"/>
                </a:solidFill>
              </a:rPr>
              <a:t>at least</a:t>
            </a:r>
            <a:r>
              <a:rPr lang="en-US" sz="2400" b="1" dirty="0">
                <a:solidFill>
                  <a:prstClr val="black"/>
                </a:solidFill>
              </a:rPr>
              <a:t> 2 inches)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17177" y="5201400"/>
            <a:ext cx="2746664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2 Rescue Breaths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1223" y="3573773"/>
            <a:ext cx="2022764" cy="138499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Keep Airway Open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1223" y="5348314"/>
            <a:ext cx="2022764" cy="138499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Care for conditions you find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7" name="Donut 16"/>
          <p:cNvSpPr/>
          <p:nvPr/>
        </p:nvSpPr>
        <p:spPr>
          <a:xfrm>
            <a:off x="5497275" y="3820055"/>
            <a:ext cx="2855768" cy="1199957"/>
          </a:xfrm>
          <a:prstGeom prst="donut">
            <a:avLst>
              <a:gd name="adj" fmla="val 8685"/>
            </a:avLst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35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Heart Attack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r>
              <a:rPr lang="en-US" u="sng" dirty="0" smtClean="0"/>
              <a:t>S/S – chest p! or pressure longer than 3 – 5 minutes that goes away &amp;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u="sng" dirty="0" smtClean="0"/>
              <a:t>comes back.</a:t>
            </a:r>
          </a:p>
          <a:p>
            <a:pPr marL="0" indent="0">
              <a:buNone/>
            </a:pPr>
            <a:r>
              <a:rPr lang="en-US" dirty="0" smtClean="0"/>
              <a:t>  	- </a:t>
            </a:r>
            <a:r>
              <a:rPr lang="en-US" u="sng" dirty="0" smtClean="0"/>
              <a:t>crushing sensation on chest</a:t>
            </a:r>
          </a:p>
          <a:p>
            <a:pPr marL="0" indent="0">
              <a:buNone/>
            </a:pPr>
            <a:r>
              <a:rPr lang="en-US" dirty="0" smtClean="0"/>
              <a:t> 	- </a:t>
            </a:r>
            <a:r>
              <a:rPr lang="en-US" u="sng" dirty="0" smtClean="0"/>
              <a:t>heaviness in center of chest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u="sng" dirty="0" smtClean="0"/>
              <a:t>p! spreads to shoulder, arm, neck, jaw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u="sng" dirty="0" smtClean="0"/>
              <a:t>dizzy, sweaty, LOC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u="sng" dirty="0" smtClean="0"/>
              <a:t>pale, ashen skin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9906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4" y="29497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What is shock?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562600"/>
          </a:xfrm>
        </p:spPr>
        <p:txBody>
          <a:bodyPr/>
          <a:lstStyle/>
          <a:p>
            <a:r>
              <a:rPr lang="en-US" b="1" u="sng" dirty="0" smtClean="0"/>
              <a:t>When a person’s body isn’t getting enough oxygen/blood supply</a:t>
            </a:r>
          </a:p>
          <a:p>
            <a:r>
              <a:rPr lang="en-US" b="1" dirty="0" smtClean="0"/>
              <a:t>As shock worsens, organs begins to shut down and can lead to death</a:t>
            </a:r>
          </a:p>
          <a:p>
            <a:r>
              <a:rPr lang="en-US" b="1" u="sng" dirty="0" smtClean="0"/>
              <a:t>S/S</a:t>
            </a:r>
            <a:r>
              <a:rPr lang="en-US" b="1" dirty="0" smtClean="0"/>
              <a:t>:</a:t>
            </a:r>
          </a:p>
          <a:p>
            <a:pPr lvl="1"/>
            <a:r>
              <a:rPr lang="en-US" b="1" u="sng" dirty="0"/>
              <a:t>Anxious</a:t>
            </a:r>
          </a:p>
          <a:p>
            <a:pPr lvl="1"/>
            <a:r>
              <a:rPr lang="en-US" b="1" u="sng" dirty="0"/>
              <a:t>Breathing rapid </a:t>
            </a:r>
            <a:r>
              <a:rPr lang="en-US" b="1" dirty="0"/>
              <a:t>moves to slow</a:t>
            </a:r>
          </a:p>
          <a:p>
            <a:pPr lvl="1"/>
            <a:r>
              <a:rPr lang="en-US" b="1" u="sng" dirty="0"/>
              <a:t>Body temp decreases</a:t>
            </a:r>
          </a:p>
          <a:p>
            <a:pPr lvl="1"/>
            <a:r>
              <a:rPr lang="en-US" b="1" u="sng" dirty="0"/>
              <a:t>Cool, ashy, clammy </a:t>
            </a:r>
            <a:r>
              <a:rPr lang="en-US" b="1" dirty="0"/>
              <a:t>skin</a:t>
            </a:r>
          </a:p>
          <a:p>
            <a:pPr lvl="1"/>
            <a:r>
              <a:rPr lang="en-US" b="1" dirty="0"/>
              <a:t>Pulse rate increases</a:t>
            </a:r>
          </a:p>
          <a:p>
            <a:pPr marL="457200" lvl="1" indent="0">
              <a:buNone/>
            </a:pPr>
            <a:endParaRPr lang="en-US" sz="1000" b="1" dirty="0" smtClean="0"/>
          </a:p>
          <a:p>
            <a:r>
              <a:rPr lang="en-US" b="1" dirty="0" smtClean="0"/>
              <a:t>To </a:t>
            </a:r>
            <a:r>
              <a:rPr lang="en-US" b="1" u="sng" dirty="0" smtClean="0"/>
              <a:t>minimize effects </a:t>
            </a:r>
            <a:r>
              <a:rPr lang="en-US" b="1" dirty="0" smtClean="0"/>
              <a:t>of shock:</a:t>
            </a:r>
          </a:p>
          <a:p>
            <a:pPr lvl="1"/>
            <a:r>
              <a:rPr lang="en-US" b="1" dirty="0" smtClean="0"/>
              <a:t>Call 911</a:t>
            </a:r>
          </a:p>
          <a:p>
            <a:pPr lvl="1"/>
            <a:r>
              <a:rPr lang="en-US" b="1" u="sng" dirty="0" smtClean="0"/>
              <a:t>Lay down</a:t>
            </a:r>
          </a:p>
          <a:p>
            <a:pPr lvl="1"/>
            <a:r>
              <a:rPr lang="en-US" b="1" u="sng" dirty="0" smtClean="0"/>
              <a:t>Maintain body temp</a:t>
            </a:r>
          </a:p>
          <a:p>
            <a:pPr lvl="1"/>
            <a:r>
              <a:rPr lang="en-US" b="1" dirty="0" smtClean="0"/>
              <a:t>Reassure the victim</a:t>
            </a:r>
          </a:p>
          <a:p>
            <a:pPr lvl="1"/>
            <a:r>
              <a:rPr lang="en-US" b="1" u="sng" dirty="0" smtClean="0"/>
              <a:t>DO NOT give the person food or drink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0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85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DO NOT Stop CPR Until…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r>
              <a:rPr lang="en-US" sz="3200" dirty="0" smtClean="0"/>
              <a:t>Obvious sign of life</a:t>
            </a:r>
          </a:p>
          <a:p>
            <a:r>
              <a:rPr lang="en-US" sz="3200" dirty="0" smtClean="0"/>
              <a:t>AED ready to use</a:t>
            </a:r>
          </a:p>
          <a:p>
            <a:r>
              <a:rPr lang="en-US" sz="3200" dirty="0" smtClean="0"/>
              <a:t>Trained person takes over</a:t>
            </a:r>
          </a:p>
          <a:p>
            <a:r>
              <a:rPr lang="en-US" sz="3200" dirty="0" smtClean="0"/>
              <a:t>Too tired to continue</a:t>
            </a:r>
          </a:p>
          <a:p>
            <a:r>
              <a:rPr lang="en-US" sz="3200" dirty="0" smtClean="0"/>
              <a:t>Scene becomes unsafe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273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st Aid">
  <a:themeElements>
    <a:clrScheme name="leader">
      <a:dk1>
        <a:sysClr val="windowText" lastClr="000000"/>
      </a:dk1>
      <a:lt1>
        <a:srgbClr val="000000"/>
      </a:lt1>
      <a:dk2>
        <a:srgbClr val="1F497D"/>
      </a:dk2>
      <a:lt2>
        <a:srgbClr val="9F0000"/>
      </a:lt2>
      <a:accent1>
        <a:srgbClr val="C4C4C4"/>
      </a:accent1>
      <a:accent2>
        <a:srgbClr val="CA0000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B5B5B5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First Aid</vt:lpstr>
      <vt:lpstr>Adult CPR</vt:lpstr>
      <vt:lpstr>4 Links to Cardiac Chain of Survival</vt:lpstr>
      <vt:lpstr>Checking an unconscious adult:</vt:lpstr>
      <vt:lpstr>PowerPoint Presentation</vt:lpstr>
      <vt:lpstr>4 Links to Cardiac Chain of Survival</vt:lpstr>
      <vt:lpstr>PowerPoint Presentation</vt:lpstr>
      <vt:lpstr>Heart Attack</vt:lpstr>
      <vt:lpstr>What is shock?</vt:lpstr>
      <vt:lpstr>DO NOT Stop CPR Until…</vt:lpstr>
      <vt:lpstr>Let’s Practice!!!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CPR</dc:title>
  <dc:creator>Williams, Lydia L</dc:creator>
  <cp:lastModifiedBy>Williams, Lydia L</cp:lastModifiedBy>
  <cp:revision>1</cp:revision>
  <dcterms:created xsi:type="dcterms:W3CDTF">2015-04-06T17:15:18Z</dcterms:created>
  <dcterms:modified xsi:type="dcterms:W3CDTF">2015-04-06T17:15:50Z</dcterms:modified>
</cp:coreProperties>
</file>