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1"/>
    <p:sldMasterId id="2147483682" r:id="rId2"/>
    <p:sldMasterId id="2147483683" r:id="rId3"/>
  </p:sldMasterIdLst>
  <p:notesMasterIdLst>
    <p:notesMasterId r:id="rId9"/>
  </p:notesMasterIdLst>
  <p:sldIdLst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7" d="100"/>
          <a:sy n="47" d="100"/>
        </p:scale>
        <p:origin x="10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16696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91918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38979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3027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10962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50958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4757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"/>
              <a:defRPr/>
            </a:lvl1pPr>
            <a:lvl2pPr marL="621792" indent="-94741" algn="l" rtl="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/>
            </a:lvl2pPr>
            <a:lvl3pPr marL="859536" indent="-103886" algn="l" rtl="0">
              <a:spcBef>
                <a:spcPts val="350"/>
              </a:spcBef>
              <a:buClr>
                <a:schemeClr val="accent2"/>
              </a:buClr>
              <a:buFont typeface="Noto Symbol"/>
              <a:buChar char="⚫"/>
              <a:defRPr/>
            </a:lvl3pPr>
            <a:lvl4pPr marL="1143000" indent="-107950" algn="l" rtl="0">
              <a:spcBef>
                <a:spcPts val="350"/>
              </a:spcBef>
              <a:buClr>
                <a:schemeClr val="accent2"/>
              </a:buClr>
              <a:buFont typeface="Noto Symbol"/>
              <a:buChar char="⚫"/>
              <a:defRPr/>
            </a:lvl4pPr>
            <a:lvl5pPr marL="1371600" indent="-114300" algn="l" rtl="0">
              <a:spcBef>
                <a:spcPts val="350"/>
              </a:spcBef>
              <a:buClr>
                <a:schemeClr val="accent2"/>
              </a:buClr>
              <a:buFont typeface="Noto Symbol"/>
              <a:buChar char="⚫"/>
              <a:defRPr/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378964" y="-440435"/>
            <a:ext cx="438607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4757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"/>
              <a:defRPr/>
            </a:lvl1pPr>
            <a:lvl2pPr marL="621792" indent="-94741" algn="l" rtl="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/>
            </a:lvl2pPr>
            <a:lvl3pPr marL="859536" indent="-103886" algn="l" rtl="0">
              <a:spcBef>
                <a:spcPts val="350"/>
              </a:spcBef>
              <a:buClr>
                <a:schemeClr val="accent2"/>
              </a:buClr>
              <a:buFont typeface="Noto Symbol"/>
              <a:buChar char="⚫"/>
              <a:defRPr/>
            </a:lvl3pPr>
            <a:lvl4pPr marL="1143000" indent="-107950" algn="l" rtl="0">
              <a:spcBef>
                <a:spcPts val="350"/>
              </a:spcBef>
              <a:buClr>
                <a:schemeClr val="accent2"/>
              </a:buClr>
              <a:buFont typeface="Noto Symbol"/>
              <a:buChar char="⚫"/>
              <a:defRPr/>
            </a:lvl4pPr>
            <a:lvl5pPr marL="1371600" indent="-114300" algn="l" rtl="0">
              <a:spcBef>
                <a:spcPts val="350"/>
              </a:spcBef>
              <a:buClr>
                <a:schemeClr val="accent2"/>
              </a:buClr>
              <a:buFont typeface="Noto Symbol"/>
              <a:buChar char="⚫"/>
              <a:defRPr/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936367" y="2182285"/>
            <a:ext cx="5592760" cy="17774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823119" y="-91279"/>
            <a:ext cx="5592759" cy="632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4757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"/>
              <a:defRPr/>
            </a:lvl1pPr>
            <a:lvl2pPr marL="621792" indent="-94741" algn="l" rtl="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/>
            </a:lvl2pPr>
            <a:lvl3pPr marL="859536" indent="-103886" algn="l" rtl="0">
              <a:spcBef>
                <a:spcPts val="350"/>
              </a:spcBef>
              <a:buClr>
                <a:schemeClr val="accent2"/>
              </a:buClr>
              <a:buFont typeface="Noto Symbol"/>
              <a:buChar char="⚫"/>
              <a:defRPr/>
            </a:lvl3pPr>
            <a:lvl4pPr marL="1143000" indent="-107950" algn="l" rtl="0">
              <a:spcBef>
                <a:spcPts val="350"/>
              </a:spcBef>
              <a:buClr>
                <a:schemeClr val="accent2"/>
              </a:buClr>
              <a:buFont typeface="Noto Symbol"/>
              <a:buChar char="⚫"/>
              <a:defRPr/>
            </a:lvl4pPr>
            <a:lvl5pPr marL="1371600" indent="-114300" algn="l" rtl="0">
              <a:spcBef>
                <a:spcPts val="350"/>
              </a:spcBef>
              <a:buClr>
                <a:schemeClr val="accent2"/>
              </a:buClr>
              <a:buFont typeface="Noto Symbol"/>
              <a:buChar char="⚫"/>
              <a:defRPr/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2701925" y="2130425"/>
            <a:ext cx="48006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1pPr>
            <a:lvl2pPr marL="742950" marR="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0574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marL="25146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2703513" y="274637"/>
            <a:ext cx="631666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2693988" y="1600200"/>
            <a:ext cx="6326186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0574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marL="25146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2703513" y="274637"/>
            <a:ext cx="631666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2693988" y="1600200"/>
            <a:ext cx="30860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5932487" y="1600200"/>
            <a:ext cx="3087687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2703513" y="274637"/>
            <a:ext cx="631666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-1" y="4664146"/>
            <a:ext cx="9151089" cy="0"/>
          </a:xfrm>
          <a:prstGeom prst="rtTriangle">
            <a:avLst/>
          </a:prstGeom>
          <a:gradFill>
            <a:gsLst>
              <a:gs pos="0">
                <a:srgbClr val="007593"/>
              </a:gs>
              <a:gs pos="55000">
                <a:srgbClr val="5FD0EC"/>
              </a:gs>
              <a:gs pos="100000">
                <a:srgbClr val="007593"/>
              </a:gs>
            </a:gsLst>
            <a:lin ang="30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1752600"/>
            <a:ext cx="7772400" cy="18297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buClr>
                <a:schemeClr val="dk2"/>
              </a:buClr>
              <a:buFont typeface="Rambl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64008" indent="0" algn="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/>
            </a:lvl2pPr>
            <a:lvl3pPr marL="914400" marR="0" indent="0" algn="ctr" rtl="0">
              <a:spcBef>
                <a:spcPts val="35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350"/>
              </a:spcBef>
              <a:buClr>
                <a:schemeClr val="accent2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350"/>
              </a:spcBef>
              <a:buClr>
                <a:schemeClr val="accent2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350"/>
              </a:spcBef>
              <a:buClr>
                <a:schemeClr val="accent3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350"/>
              </a:spcBef>
              <a:buClr>
                <a:schemeClr val="accent3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350"/>
              </a:spcBef>
              <a:buClr>
                <a:schemeClr val="accent3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350"/>
              </a:spcBef>
              <a:buClr>
                <a:schemeClr val="accent3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grpSp>
        <p:nvGrpSpPr>
          <p:cNvPr id="24" name="Shape 24"/>
          <p:cNvGrpSpPr/>
          <p:nvPr/>
        </p:nvGrpSpPr>
        <p:grpSpPr>
          <a:xfrm>
            <a:off x="-3765" y="4953000"/>
            <a:ext cx="9147765" cy="1912087"/>
            <a:chOff x="-3765" y="4832896"/>
            <a:chExt cx="9147765" cy="2032191"/>
          </a:xfrm>
        </p:grpSpPr>
        <p:sp>
          <p:nvSpPr>
            <p:cNvPr id="25" name="Shape 25"/>
            <p:cNvSpPr/>
            <p:nvPr/>
          </p:nvSpPr>
          <p:spPr>
            <a:xfrm>
              <a:off x="1687513" y="4832896"/>
              <a:ext cx="7456487" cy="518816"/>
            </a:xfrm>
            <a:custGeom>
              <a:avLst/>
              <a:gdLst/>
              <a:ahLst/>
              <a:cxnLst/>
              <a:rect l="0" t="0" r="0" b="0"/>
              <a:pathLst>
                <a:path w="4697" h="367" extrusionOk="0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ABDEEA">
                <a:alpha val="40000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35442" y="5135526"/>
              <a:ext cx="9108557" cy="838200"/>
            </a:xfrm>
            <a:custGeom>
              <a:avLst/>
              <a:gdLst/>
              <a:ahLst/>
              <a:cxnLst/>
              <a:rect l="0" t="0" r="0" b="0"/>
              <a:pathLst>
                <a:path w="5760" h="528" extrusionOk="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4883887"/>
              <a:ext cx="9144000" cy="1981200"/>
            </a:xfrm>
            <a:custGeom>
              <a:avLst/>
              <a:gdLst/>
              <a:ahLst/>
              <a:cxnLst/>
              <a:rect l="0" t="0" r="0" b="0"/>
              <a:pathLst>
                <a:path w="5760" h="1248" extrusionOk="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tx="0" ty="0" sx="50000" sy="50000" flip="none" algn="t"/>
            </a:blip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cxnSp>
          <p:nvCxnSpPr>
            <p:cNvPr id="28" name="Shape 28"/>
            <p:cNvCxnSpPr/>
            <p:nvPr/>
          </p:nvCxnSpPr>
          <p:spPr>
            <a:xfrm>
              <a:off x="-3765" y="4880373"/>
              <a:ext cx="9147764" cy="839942"/>
            </a:xfrm>
            <a:prstGeom prst="straightConnector1">
              <a:avLst/>
            </a:prstGeom>
            <a:noFill/>
            <a:ln w="12050" cap="flat">
              <a:solidFill>
                <a:srgbClr val="A3D9E7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rgbClr val="FFFFFF"/>
                </a:solidFill>
                <a:latin typeface="Rambla"/>
                <a:ea typeface="Rambla"/>
                <a:cs typeface="Rambla"/>
                <a:sym typeface="Rambl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2703513" y="274637"/>
            <a:ext cx="631666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 rot="5400000">
            <a:off x="3594100" y="700088"/>
            <a:ext cx="4525963" cy="63261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0574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marL="25146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 rot="5400000">
            <a:off x="5303837" y="2409825"/>
            <a:ext cx="5851525" cy="1581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 rot="5400000">
            <a:off x="2064543" y="904081"/>
            <a:ext cx="5851525" cy="45926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0574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marL="25146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/>
        </p:nvSpPr>
        <p:spPr>
          <a:xfrm>
            <a:off x="136525" y="136525"/>
            <a:ext cx="8866187" cy="6581774"/>
          </a:xfrm>
          <a:prstGeom prst="rect">
            <a:avLst/>
          </a:prstGeom>
          <a:solidFill>
            <a:schemeClr val="lt1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ctrTitle"/>
          </p:nvPr>
        </p:nvSpPr>
        <p:spPr>
          <a:xfrm>
            <a:off x="455612" y="2130425"/>
            <a:ext cx="7313612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subTitle" idx="1"/>
          </p:nvPr>
        </p:nvSpPr>
        <p:spPr>
          <a:xfrm>
            <a:off x="455612" y="3886200"/>
            <a:ext cx="7313612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1pPr>
            <a:lvl2pPr marL="742950" marR="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0574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marL="25146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5612" y="274637"/>
            <a:ext cx="8226425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5612" y="1600200"/>
            <a:ext cx="8226425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0574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marL="25146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5612" y="274637"/>
            <a:ext cx="8226425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5612" y="1600200"/>
            <a:ext cx="4037012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body" idx="2"/>
          </p:nvPr>
        </p:nvSpPr>
        <p:spPr>
          <a:xfrm>
            <a:off x="4645025" y="1600200"/>
            <a:ext cx="4037013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5612" y="274637"/>
            <a:ext cx="8226425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2" name="Shape 2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B2B2B2"/>
            </a:gs>
            <a:gs pos="40000">
              <a:srgbClr val="9F9F9F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722375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r" rtl="0">
              <a:spcBef>
                <a:spcPts val="0"/>
              </a:spcBef>
              <a:buFont typeface="Rambl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922712" y="2931711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2pPr>
            <a:lvl3pPr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3pPr>
            <a:lvl4pPr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4pPr>
            <a:lvl5pPr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38" name="Shape 38"/>
          <p:cNvSpPr/>
          <p:nvPr/>
        </p:nvSpPr>
        <p:spPr>
          <a:xfrm>
            <a:off x="3636680" y="3005472"/>
            <a:ext cx="182879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9A6"/>
              </a:gs>
              <a:gs pos="72000">
                <a:srgbClr val="65CCE6"/>
              </a:gs>
              <a:gs pos="100000">
                <a:srgbClr val="8ED9EC"/>
              </a:gs>
            </a:gsLst>
            <a:lin ang="16200000" scaled="0"/>
          </a:gradFill>
          <a:ln w="9525" cap="rnd">
            <a:solidFill>
              <a:srgbClr val="21768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3450264" y="3005472"/>
            <a:ext cx="182879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9A6"/>
              </a:gs>
              <a:gs pos="72000">
                <a:srgbClr val="65CCE6"/>
              </a:gs>
              <a:gs pos="100000">
                <a:srgbClr val="8ED9EC"/>
              </a:gs>
            </a:gsLst>
            <a:lin ang="16200000" scaled="0"/>
          </a:gradFill>
          <a:ln w="9525" cap="rnd">
            <a:solidFill>
              <a:srgbClr val="21768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27" name="Shape 22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2" name="Shape 23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455612" y="274637"/>
            <a:ext cx="8226425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 rot="5400000">
            <a:off x="2305844" y="-250031"/>
            <a:ext cx="4525963" cy="8226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0574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marL="25146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 rot="5400000">
            <a:off x="4728369" y="2172493"/>
            <a:ext cx="5851525" cy="20558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 rot="5400000">
            <a:off x="538956" y="191294"/>
            <a:ext cx="5851525" cy="6018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0574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marL="25146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bg>
      <p:bgPr>
        <a:gradFill>
          <a:gsLst>
            <a:gs pos="0">
              <a:srgbClr val="B2B2B2"/>
            </a:gs>
            <a:gs pos="40000">
              <a:srgbClr val="9F9F9F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481328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5410200"/>
            <a:ext cx="4040187" cy="762000"/>
          </a:xfrm>
          <a:prstGeom prst="rect">
            <a:avLst/>
          </a:prstGeom>
          <a:solidFill>
            <a:schemeClr val="accent1"/>
          </a:solidFill>
          <a:ln w="9650" cap="flat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buFont typeface="Rambla"/>
              <a:buNone/>
              <a:defRPr/>
            </a:lvl2pPr>
            <a:lvl3pPr rtl="0">
              <a:spcBef>
                <a:spcPts val="0"/>
              </a:spcBef>
              <a:buFont typeface="Rambla"/>
              <a:buNone/>
              <a:defRPr/>
            </a:lvl3pPr>
            <a:lvl4pPr rtl="0">
              <a:spcBef>
                <a:spcPts val="0"/>
              </a:spcBef>
              <a:buFont typeface="Rambla"/>
              <a:buNone/>
              <a:defRPr/>
            </a:lvl4pPr>
            <a:lvl5pPr rtl="0">
              <a:spcBef>
                <a:spcPts val="0"/>
              </a:spcBef>
              <a:buFont typeface="Rambl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645026" y="5410200"/>
            <a:ext cx="4041774" cy="762000"/>
          </a:xfrm>
          <a:prstGeom prst="rect">
            <a:avLst/>
          </a:prstGeom>
          <a:solidFill>
            <a:schemeClr val="accent1"/>
          </a:solidFill>
          <a:ln w="9650" cap="flat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buFont typeface="Rambla"/>
              <a:buNone/>
              <a:defRPr/>
            </a:lvl2pPr>
            <a:lvl3pPr rtl="0">
              <a:spcBef>
                <a:spcPts val="0"/>
              </a:spcBef>
              <a:buFont typeface="Rambla"/>
              <a:buNone/>
              <a:defRPr/>
            </a:lvl3pPr>
            <a:lvl4pPr rtl="0">
              <a:spcBef>
                <a:spcPts val="0"/>
              </a:spcBef>
              <a:buFont typeface="Rambla"/>
              <a:buNone/>
              <a:defRPr/>
            </a:lvl4pPr>
            <a:lvl5pPr rtl="0">
              <a:spcBef>
                <a:spcPts val="0"/>
              </a:spcBef>
              <a:buFont typeface="Rambl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57200" y="1444294"/>
            <a:ext cx="4040187" cy="3941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1444294"/>
            <a:ext cx="4041774" cy="3941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bg>
      <p:bgPr>
        <a:gradFill>
          <a:gsLst>
            <a:gs pos="0">
              <a:srgbClr val="B2B2B2"/>
            </a:gs>
            <a:gs pos="40000">
              <a:srgbClr val="9F9F9F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914400" y="4876800"/>
            <a:ext cx="7481775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r" rtl="0">
              <a:spcBef>
                <a:spcPts val="0"/>
              </a:spcBef>
              <a:buClr>
                <a:schemeClr val="accent1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419600" y="5355101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r" rtl="0">
              <a:spcBef>
                <a:spcPts val="0"/>
              </a:spcBef>
              <a:buFont typeface="Rambla"/>
              <a:buNone/>
              <a:defRPr/>
            </a:lvl1pPr>
            <a:lvl2pPr rtl="0">
              <a:spcBef>
                <a:spcPts val="0"/>
              </a:spcBef>
              <a:buFont typeface="Rambla"/>
              <a:buNone/>
              <a:defRPr/>
            </a:lvl2pPr>
            <a:lvl3pPr rtl="0">
              <a:spcBef>
                <a:spcPts val="0"/>
              </a:spcBef>
              <a:buFont typeface="Rambla"/>
              <a:buNone/>
              <a:defRPr/>
            </a:lvl3pPr>
            <a:lvl4pPr rtl="0">
              <a:spcBef>
                <a:spcPts val="0"/>
              </a:spcBef>
              <a:buFont typeface="Rambla"/>
              <a:buNone/>
              <a:defRPr/>
            </a:lvl4pPr>
            <a:lvl5pPr rtl="0">
              <a:spcBef>
                <a:spcPts val="0"/>
              </a:spcBef>
              <a:buFont typeface="Rambl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914400" y="274319"/>
            <a:ext cx="7479791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gradFill>
          <a:gsLst>
            <a:gs pos="0">
              <a:srgbClr val="B2B2B2"/>
            </a:gs>
            <a:gs pos="40000">
              <a:srgbClr val="9F9F9F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141232" y="5443401"/>
            <a:ext cx="7162799" cy="6482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18288" indent="0" algn="r" rtl="0">
              <a:spcBef>
                <a:spcPts val="0"/>
              </a:spcBef>
              <a:buFont typeface="Rambl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228600" y="189968"/>
            <a:ext cx="8686800" cy="4389119"/>
          </a:xfrm>
          <a:prstGeom prst="rect">
            <a:avLst/>
          </a:prstGeom>
          <a:solidFill>
            <a:schemeClr val="dk2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228600" y="4865121"/>
            <a:ext cx="8075431" cy="5626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R="0" algn="r" rtl="0">
              <a:spcBef>
                <a:spcPts val="0"/>
              </a:spcBef>
              <a:buClr>
                <a:schemeClr val="accent1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/>
          <p:nvPr/>
        </p:nvSpPr>
        <p:spPr>
          <a:xfrm>
            <a:off x="499272" y="5944935"/>
            <a:ext cx="4940623" cy="921076"/>
          </a:xfrm>
          <a:custGeom>
            <a:avLst/>
            <a:gdLst/>
            <a:ahLst/>
            <a:cxnLst/>
            <a:rect l="0" t="0" r="0" b="0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ABDEEA">
              <a:alpha val="40000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485716" y="5939010"/>
            <a:ext cx="3690451" cy="933450"/>
          </a:xfrm>
          <a:custGeom>
            <a:avLst/>
            <a:gdLst/>
            <a:ahLst/>
            <a:cxnLst/>
            <a:rect l="0" t="0" r="0" b="0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-6041" y="5791253"/>
            <a:ext cx="3402313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cxnSp>
        <p:nvCxnSpPr>
          <p:cNvPr id="82" name="Shape 82"/>
          <p:cNvCxnSpPr/>
          <p:nvPr/>
        </p:nvCxnSpPr>
        <p:spPr>
          <a:xfrm>
            <a:off x="-9237" y="5787737"/>
            <a:ext cx="3405508" cy="1084383"/>
          </a:xfrm>
          <a:prstGeom prst="straightConnector1">
            <a:avLst/>
          </a:prstGeom>
          <a:noFill/>
          <a:ln w="12050" cap="flat">
            <a:solidFill>
              <a:srgbClr val="A3D9E7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3" name="Shape 83"/>
          <p:cNvSpPr/>
          <p:nvPr/>
        </p:nvSpPr>
        <p:spPr>
          <a:xfrm>
            <a:off x="8664111" y="4988439"/>
            <a:ext cx="182879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9A6"/>
              </a:gs>
              <a:gs pos="72000">
                <a:srgbClr val="65CCE6"/>
              </a:gs>
              <a:gs pos="100000">
                <a:srgbClr val="8ED9EC"/>
              </a:gs>
            </a:gsLst>
            <a:lin ang="16200000" scaled="0"/>
          </a:gradFill>
          <a:ln w="9525" cap="rnd">
            <a:solidFill>
              <a:srgbClr val="21768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8477696" y="4988439"/>
            <a:ext cx="182879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9A6"/>
              </a:gs>
              <a:gs pos="72000">
                <a:srgbClr val="65CCE6"/>
              </a:gs>
              <a:gs pos="100000">
                <a:srgbClr val="8ED9EC"/>
              </a:gs>
            </a:gsLst>
            <a:lin ang="16200000" scaled="0"/>
          </a:gradFill>
          <a:ln w="9525" cap="rnd">
            <a:solidFill>
              <a:srgbClr val="21768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499272" y="5944935"/>
            <a:ext cx="4940623" cy="921076"/>
          </a:xfrm>
          <a:custGeom>
            <a:avLst/>
            <a:gdLst/>
            <a:ahLst/>
            <a:cxnLst/>
            <a:rect l="0" t="0" r="0" b="0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ABDEEA">
              <a:alpha val="40000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6" name="Shape 6"/>
          <p:cNvSpPr/>
          <p:nvPr/>
        </p:nvSpPr>
        <p:spPr>
          <a:xfrm>
            <a:off x="485716" y="5939010"/>
            <a:ext cx="3690451" cy="933450"/>
          </a:xfrm>
          <a:custGeom>
            <a:avLst/>
            <a:gdLst/>
            <a:ahLst/>
            <a:cxnLst/>
            <a:rect l="0" t="0" r="0" b="0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7" name="Shape 7"/>
          <p:cNvSpPr/>
          <p:nvPr/>
        </p:nvSpPr>
        <p:spPr>
          <a:xfrm>
            <a:off x="-6041" y="5791253"/>
            <a:ext cx="3402313" cy="1080868"/>
          </a:xfrm>
          <a:prstGeom prst="rtTriangle">
            <a:avLst/>
          </a:prstGeom>
          <a:blipFill rotWithShape="1">
            <a:blip r:embed="rId13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cxnSp>
        <p:nvCxnSpPr>
          <p:cNvPr id="8" name="Shape 8"/>
          <p:cNvCxnSpPr/>
          <p:nvPr/>
        </p:nvCxnSpPr>
        <p:spPr>
          <a:xfrm>
            <a:off x="-9237" y="5787737"/>
            <a:ext cx="3405508" cy="1084383"/>
          </a:xfrm>
          <a:prstGeom prst="straightConnector1">
            <a:avLst/>
          </a:prstGeom>
          <a:noFill/>
          <a:ln w="12050" cap="flat">
            <a:solidFill>
              <a:srgbClr val="A3D9E7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Rambl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4757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"/>
              <a:defRPr/>
            </a:lvl1pPr>
            <a:lvl2pPr marL="621792" marR="0" indent="-94741" algn="l" rtl="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/>
            </a:lvl2pPr>
            <a:lvl3pPr marL="859536" marR="0" indent="-103886" algn="l" rtl="0">
              <a:spcBef>
                <a:spcPts val="350"/>
              </a:spcBef>
              <a:buClr>
                <a:schemeClr val="accent2"/>
              </a:buClr>
              <a:buFont typeface="Noto Symbol"/>
              <a:buChar char="⚫"/>
              <a:defRPr/>
            </a:lvl3pPr>
            <a:lvl4pPr marL="1143000" marR="0" indent="-107950" algn="l" rtl="0">
              <a:spcBef>
                <a:spcPts val="350"/>
              </a:spcBef>
              <a:buClr>
                <a:schemeClr val="accent2"/>
              </a:buClr>
              <a:buFont typeface="Noto Symbol"/>
              <a:buChar char="⚫"/>
              <a:defRPr/>
            </a:lvl4pPr>
            <a:lvl5pPr marL="1371600" marR="0" indent="-114300" algn="l" rtl="0">
              <a:spcBef>
                <a:spcPts val="350"/>
              </a:spcBef>
              <a:buClr>
                <a:schemeClr val="accent2"/>
              </a:buClr>
              <a:buFont typeface="Noto Symbol"/>
              <a:buChar char="⚫"/>
              <a:defRPr/>
            </a:lvl5pPr>
            <a:lvl6pPr marL="1600200" marR="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6pPr>
            <a:lvl7pPr marL="18288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7pPr>
            <a:lvl8pPr marL="20574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8pPr>
            <a:lvl9pPr marL="22860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2703513" y="274637"/>
            <a:ext cx="631666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2693988" y="1600200"/>
            <a:ext cx="6326186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0574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marL="25146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/>
        </p:nvSpPr>
        <p:spPr>
          <a:xfrm>
            <a:off x="136525" y="136525"/>
            <a:ext cx="8866187" cy="6581774"/>
          </a:xfrm>
          <a:prstGeom prst="rect">
            <a:avLst/>
          </a:prstGeom>
          <a:solidFill>
            <a:schemeClr val="lt1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5612" y="274637"/>
            <a:ext cx="8226425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5612" y="1600200"/>
            <a:ext cx="8226425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0574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marL="25146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457200" y="1481329"/>
            <a:ext cx="8229600" cy="27858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24078" marR="0" lvl="0" indent="-52247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ymbol"/>
              <a:buAutoNum type="arabicPeriod"/>
            </a:pPr>
            <a:r>
              <a:rPr lang="en-US" sz="2700" b="0" i="0" u="none" strike="noStrike" cap="none" baseline="0" dirty="0" smtClean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Review Golden Girls “Old Friend” episode and its relation to mental disorientation.</a:t>
            </a:r>
            <a:endParaRPr lang="en-US" sz="2700" b="0" i="0" u="none" strike="noStrike" cap="none" baseline="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24078" marR="0" lvl="0" indent="-52247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ymbol"/>
              <a:buAutoNum type="arabicPeriod"/>
            </a:pPr>
            <a:r>
              <a:rPr lang="en-US" sz="2700" b="1" i="0" u="none" strike="noStrike" cap="none" baseline="0" dirty="0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TO:  What are 4 Needs of geriatric pts</a:t>
            </a:r>
            <a:r>
              <a:rPr lang="en-US" sz="2700" b="1" i="0" u="none" strike="noStrike" cap="none" baseline="0" dirty="0" smtClean="0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?</a:t>
            </a:r>
          </a:p>
          <a:p>
            <a:pPr marL="624078" marR="0" lvl="0" indent="-52247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ymbol"/>
              <a:buAutoNum type="arabicPeriod"/>
            </a:pPr>
            <a:r>
              <a:rPr lang="en-US" sz="2700" dirty="0" smtClean="0">
                <a:solidFill>
                  <a:schemeClr val="tx1"/>
                </a:solidFill>
                <a:latin typeface="Rambla"/>
                <a:ea typeface="Rambla"/>
                <a:cs typeface="Rambla"/>
                <a:sym typeface="Rambla"/>
              </a:rPr>
              <a:t>Students will complete the written response and quiz over </a:t>
            </a:r>
            <a:r>
              <a:rPr lang="en-US" sz="2700" dirty="0" err="1" smtClean="0">
                <a:solidFill>
                  <a:schemeClr val="tx1"/>
                </a:solidFill>
                <a:latin typeface="Rambla"/>
                <a:ea typeface="Rambla"/>
                <a:cs typeface="Rambla"/>
                <a:sym typeface="Rambla"/>
              </a:rPr>
              <a:t>Newsela</a:t>
            </a:r>
            <a:r>
              <a:rPr lang="en-US" sz="2700" dirty="0" smtClean="0">
                <a:solidFill>
                  <a:schemeClr val="tx1"/>
                </a:solidFill>
                <a:latin typeface="Rambla"/>
                <a:ea typeface="Rambla"/>
                <a:cs typeface="Rambla"/>
                <a:sym typeface="Rambla"/>
              </a:rPr>
              <a:t> article: </a:t>
            </a:r>
            <a:r>
              <a:rPr lang="en-US" sz="2700" i="1" dirty="0" smtClean="0">
                <a:solidFill>
                  <a:schemeClr val="tx1"/>
                </a:solidFill>
                <a:latin typeface="Rambla"/>
                <a:ea typeface="Rambla"/>
                <a:cs typeface="Rambla"/>
                <a:sym typeface="Rambla"/>
              </a:rPr>
              <a:t>China’s elderly can sue their children who don’t visit often enough.</a:t>
            </a:r>
            <a:endParaRPr lang="en-US" sz="2700" i="1" u="none" strike="noStrike" cap="none" baseline="0" dirty="0">
              <a:solidFill>
                <a:schemeClr val="tx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24078" marR="0" lvl="0" indent="-52247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ymbol"/>
              <a:buAutoNum type="arabicPeriod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Students will complete a Geriatric Care Word  Search, and turn in by the end of class.</a:t>
            </a:r>
          </a:p>
          <a:p>
            <a:pPr marL="109728" marR="0" lvl="0" indent="-812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700" b="1" i="0" u="none" strike="noStrike" cap="none" baseline="0" dirty="0">
              <a:solidFill>
                <a:srgbClr val="FF000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Rambla"/>
              <a:buNone/>
            </a:pPr>
            <a:r>
              <a:rPr lang="en-US" sz="4400" b="1" i="0" u="none" strike="noStrike" cap="none" baseline="0" dirty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Today’s Agenda</a:t>
            </a:r>
            <a:r>
              <a:rPr lang="en-US" sz="4400" b="1" i="0" u="none" strike="noStrike" cap="none" baseline="0" dirty="0" smtClean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:</a:t>
            </a:r>
            <a:endParaRPr lang="en-US" sz="4400" b="1" i="0" u="none" strike="noStrike" cap="none" baseline="0" dirty="0">
              <a:solidFill>
                <a:schemeClr val="dk2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ymbol"/>
              <a:buAutoNum type="arabicPeriod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Culture – values, beliefs, ideas, customs, and characteristics that are passed from one generation to the next</a:t>
            </a:r>
          </a:p>
          <a:p>
            <a:pPr marL="857250" marR="0" lvl="1" indent="-463550" algn="l" rtl="0">
              <a:spcBef>
                <a:spcPts val="324"/>
              </a:spcBef>
              <a:buClr>
                <a:schemeClr val="accent1"/>
              </a:buClr>
              <a:buSzPct val="100000"/>
              <a:buFont typeface="Rambla"/>
              <a:buAutoNum type="alphaLcParenR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This makes us different</a:t>
            </a:r>
          </a:p>
          <a:p>
            <a:pPr marL="857250" marR="0" lvl="1" indent="-463550" algn="l" rtl="0">
              <a:spcBef>
                <a:spcPts val="324"/>
              </a:spcBef>
              <a:buClr>
                <a:schemeClr val="accent1"/>
              </a:buClr>
              <a:buSzPct val="100000"/>
              <a:buFont typeface="Rambla"/>
              <a:buAutoNum type="alphaLcParenR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Important to understand so we can respect/accept our pt’s cultural difference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Rambla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4 Needs of the Elderly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39725" marR="0" lvl="0" indent="-33972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2. Religion – spiritual  beliefs and practices of an individual; we must accept c/out bias</a:t>
            </a:r>
          </a:p>
          <a:p>
            <a:pPr marL="857250" marR="0" lvl="1" indent="-463550" algn="l" rtl="0">
              <a:spcBef>
                <a:spcPts val="324"/>
              </a:spcBef>
              <a:buClr>
                <a:schemeClr val="accent1"/>
              </a:buClr>
              <a:buSzPct val="100000"/>
              <a:buFont typeface="Rambla"/>
              <a:buAutoNum type="alphaLcParenR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Diet</a:t>
            </a:r>
          </a:p>
          <a:p>
            <a:pPr marL="857250" marR="0" lvl="1" indent="-463550" algn="l" rtl="0">
              <a:spcBef>
                <a:spcPts val="324"/>
              </a:spcBef>
              <a:buClr>
                <a:schemeClr val="accent1"/>
              </a:buClr>
              <a:buSzPct val="100000"/>
              <a:buFont typeface="Rambla"/>
              <a:buAutoNum type="alphaLcParenR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Day of worship</a:t>
            </a:r>
          </a:p>
          <a:p>
            <a:pPr marL="857250" marR="0" lvl="1" indent="-463550" algn="l" rtl="0">
              <a:spcBef>
                <a:spcPts val="324"/>
              </a:spcBef>
              <a:buClr>
                <a:schemeClr val="accent1"/>
              </a:buClr>
              <a:buSzPct val="100000"/>
              <a:buFont typeface="Rambla"/>
              <a:buAutoNum type="alphaLcParenR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Practices related to birth/death</a:t>
            </a:r>
          </a:p>
          <a:p>
            <a:pPr marL="857250" marR="0" lvl="1" indent="-463550" algn="l" rtl="0">
              <a:spcBef>
                <a:spcPts val="324"/>
              </a:spcBef>
              <a:buClr>
                <a:schemeClr val="accent1"/>
              </a:buClr>
              <a:buSzPct val="100000"/>
              <a:buFont typeface="Rambla"/>
              <a:buAutoNum type="alphaLcParenR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Acceptance of med care</a:t>
            </a:r>
          </a:p>
          <a:p>
            <a:pPr marL="857250" marR="0" lvl="1" indent="-317500" algn="l" rtl="0">
              <a:spcBef>
                <a:spcPts val="324"/>
              </a:spcBef>
              <a:buClr>
                <a:schemeClr val="accent1"/>
              </a:buClr>
              <a:buFont typeface="Verdana"/>
              <a:buNone/>
            </a:pPr>
            <a:endParaRPr sz="2300" b="0" i="0" u="none" strike="noStrike" cap="none" baseline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Rambla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4 Needs of the Elderly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39725" marR="0" lvl="0" indent="-33972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3. Freedom from abuse – physical, verbal, psychological, or sexual</a:t>
            </a:r>
          </a:p>
          <a:p>
            <a:pPr marL="857250" marR="0" lvl="1" indent="-463550" algn="l" rtl="0">
              <a:spcBef>
                <a:spcPts val="324"/>
              </a:spcBef>
              <a:buClr>
                <a:schemeClr val="accent1"/>
              </a:buClr>
              <a:buSzPct val="100000"/>
              <a:buFont typeface="Rambla"/>
              <a:buAutoNum type="alphaLcParenR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Difficult to prove</a:t>
            </a:r>
          </a:p>
          <a:p>
            <a:pPr marL="857250" marR="0" lvl="1" indent="-463550" algn="l" rtl="0">
              <a:spcBef>
                <a:spcPts val="324"/>
              </a:spcBef>
              <a:buClr>
                <a:schemeClr val="accent1"/>
              </a:buClr>
              <a:buSzPct val="100000"/>
              <a:buFont typeface="Rambla"/>
              <a:buAutoNum type="alphaLcParenR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Often family member</a:t>
            </a:r>
          </a:p>
          <a:p>
            <a:pPr marL="857250" marR="0" lvl="1" indent="-463550" algn="l" rtl="0">
              <a:spcBef>
                <a:spcPts val="324"/>
              </a:spcBef>
              <a:buClr>
                <a:schemeClr val="accent1"/>
              </a:buClr>
              <a:buSzPct val="100000"/>
              <a:buFont typeface="Rambla"/>
              <a:buAutoNum type="alphaLcParenR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Must report if suspect</a:t>
            </a:r>
          </a:p>
          <a:p>
            <a:pPr marL="857250" marR="0" lvl="1" indent="-317500" algn="l" rtl="0">
              <a:spcBef>
                <a:spcPts val="324"/>
              </a:spcBef>
              <a:buClr>
                <a:schemeClr val="accent1"/>
              </a:buClr>
              <a:buFont typeface="Verdana"/>
              <a:buNone/>
            </a:pPr>
            <a:endParaRPr sz="2300" b="0" i="0" u="none" strike="noStrike" cap="none" baseline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Rambla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4 Needs of the Elderly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39725" marR="0" lvl="0" indent="-33972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4. Ombudsman– trained individual who works c elderly/families to improve their quality of life</a:t>
            </a:r>
          </a:p>
          <a:p>
            <a:pPr marL="857250" marR="0" lvl="1" indent="-463550" algn="l" rtl="0">
              <a:spcBef>
                <a:spcPts val="324"/>
              </a:spcBef>
              <a:buClr>
                <a:schemeClr val="accent1"/>
              </a:buClr>
              <a:buSzPct val="100000"/>
              <a:buFont typeface="Rambla"/>
              <a:buAutoNum type="alphaLcParenR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Investigate complaints</a:t>
            </a:r>
          </a:p>
          <a:p>
            <a:pPr marL="857250" marR="0" lvl="1" indent="-463550" algn="l" rtl="0">
              <a:spcBef>
                <a:spcPts val="324"/>
              </a:spcBef>
              <a:buClr>
                <a:schemeClr val="accent1"/>
              </a:buClr>
              <a:buSzPct val="100000"/>
              <a:buFont typeface="Rambla"/>
              <a:buAutoNum type="alphaLcParenR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Monitor/enforce federal regulations</a:t>
            </a:r>
          </a:p>
          <a:p>
            <a:pPr marL="857250" marR="0" lvl="1" indent="-463550" algn="l" rtl="0">
              <a:spcBef>
                <a:spcPts val="324"/>
              </a:spcBef>
              <a:buClr>
                <a:schemeClr val="accent1"/>
              </a:buClr>
              <a:buSzPct val="100000"/>
              <a:buFont typeface="Rambla"/>
              <a:buAutoNum type="alphaLcParenR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Provide edu for those involved in elderly care.</a:t>
            </a:r>
          </a:p>
          <a:p>
            <a:pPr marL="857250" marR="0" lvl="1" indent="-317500" algn="l" rtl="0">
              <a:spcBef>
                <a:spcPts val="324"/>
              </a:spcBef>
              <a:buClr>
                <a:schemeClr val="accent1"/>
              </a:buClr>
              <a:buFont typeface="Verdana"/>
              <a:buNone/>
            </a:pPr>
            <a:endParaRPr sz="2300" b="0" i="0" u="none" strike="noStrike" cap="none" baseline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Rambla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4 Needs of the Elderly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oncourse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 Nurse">
  <a:themeElements>
    <a:clrScheme name="Office Theme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209</Words>
  <Application>Microsoft Office PowerPoint</Application>
  <PresentationFormat>On-screen Show (4:3)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Noto Symbol</vt:lpstr>
      <vt:lpstr>Rambla</vt:lpstr>
      <vt:lpstr>Verdana</vt:lpstr>
      <vt:lpstr>Concourse</vt:lpstr>
      <vt:lpstr>AA Nurse</vt:lpstr>
      <vt:lpstr>1_Default Design</vt:lpstr>
      <vt:lpstr>Today’s Agenda:</vt:lpstr>
      <vt:lpstr>4 Needs of the Elderly</vt:lpstr>
      <vt:lpstr>4 Needs of the Elderly</vt:lpstr>
      <vt:lpstr>4 Needs of the Elderly</vt:lpstr>
      <vt:lpstr>4 Needs of the Elderly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Agenda:</dc:title>
  <dc:creator>Williams, Lydia L</dc:creator>
  <cp:lastModifiedBy>Williams, Lydia L</cp:lastModifiedBy>
  <cp:revision>2</cp:revision>
  <dcterms:modified xsi:type="dcterms:W3CDTF">2015-02-10T23:55:14Z</dcterms:modified>
</cp:coreProperties>
</file>