
<file path=[Content_Types].xml><?xml version="1.0" encoding="utf-8"?>
<Types xmlns="http://schemas.openxmlformats.org/package/2006/content-types">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1" r:id="rId1"/>
    <p:sldMasterId id="2147483652" r:id="rId2"/>
    <p:sldMasterId id="2147483653" r:id="rId3"/>
  </p:sldMasterIdLst>
  <p:notesMasterIdLst>
    <p:notesMasterId r:id="rId13"/>
  </p:notesMasterIdLst>
  <p:sldIdLst>
    <p:sldId id="256" r:id="rId4"/>
    <p:sldId id="257" r:id="rId5"/>
    <p:sldId id="258" r:id="rId6"/>
    <p:sldId id="259" r:id="rId7"/>
    <p:sldId id="260" r:id="rId8"/>
    <p:sldId id="261" r:id="rId9"/>
    <p:sldId id="262" r:id="rId10"/>
    <p:sldId id="263" r:id="rId11"/>
    <p:sldId id="264" r:id="rId12"/>
  </p:sldIdLst>
  <p:sldSz cx="9144000" cy="6858000" type="screen4x3"/>
  <p:notesSz cx="6858000" cy="91440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90651C3A-4460-11DB-9652-00E08161165F}"/>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8" d="100"/>
          <a:sy n="78" d="100"/>
        </p:scale>
        <p:origin x="-1068" y="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notesMaster" Target="notesMasters/notesMaster1.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viewProps" Target="viewProp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1"/>
        <p:cNvGrpSpPr/>
        <p:nvPr/>
      </p:nvGrpSpPr>
      <p:grpSpPr>
        <a:xfrm>
          <a:off x="0" y="0"/>
          <a:ext cx="0" cy="0"/>
          <a:chOff x="0" y="0"/>
          <a:chExt cx="0" cy="0"/>
        </a:xfrm>
      </p:grpSpPr>
      <p:sp>
        <p:nvSpPr>
          <p:cNvPr id="2" name="Shape 2"/>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3" name="Shape 3"/>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a:spcBef>
                <a:spcPts val="0"/>
              </a:spcBef>
              <a:defRPr sz="1100"/>
            </a:lvl1pPr>
            <a:lvl2pPr>
              <a:spcBef>
                <a:spcPts val="0"/>
              </a:spcBef>
              <a:defRPr sz="1100"/>
            </a:lvl2pPr>
            <a:lvl3pPr>
              <a:spcBef>
                <a:spcPts val="0"/>
              </a:spcBef>
              <a:defRPr sz="1100"/>
            </a:lvl3pPr>
            <a:lvl4pPr>
              <a:spcBef>
                <a:spcPts val="0"/>
              </a:spcBef>
              <a:defRPr sz="1100"/>
            </a:lvl4pPr>
            <a:lvl5pPr>
              <a:spcBef>
                <a:spcPts val="0"/>
              </a:spcBef>
              <a:defRPr sz="1100"/>
            </a:lvl5pPr>
            <a:lvl6pPr>
              <a:spcBef>
                <a:spcPts val="0"/>
              </a:spcBef>
              <a:defRPr sz="1100"/>
            </a:lvl6pPr>
            <a:lvl7pPr>
              <a:spcBef>
                <a:spcPts val="0"/>
              </a:spcBef>
              <a:defRPr sz="1100"/>
            </a:lvl7pPr>
            <a:lvl8pPr>
              <a:spcBef>
                <a:spcPts val="0"/>
              </a:spcBef>
              <a:defRPr sz="1100"/>
            </a:lvl8pPr>
            <a:lvl9pPr>
              <a:spcBef>
                <a:spcPts val="0"/>
              </a:spcBef>
              <a:defRPr sz="1100"/>
            </a:lvl9pPr>
          </a:lstStyle>
          <a:p>
            <a:endParaRPr/>
          </a:p>
        </p:txBody>
      </p:sp>
    </p:spTree>
    <p:extLst>
      <p:ext uri="{BB962C8B-B14F-4D97-AF65-F5344CB8AC3E}">
        <p14:creationId xmlns:p14="http://schemas.microsoft.com/office/powerpoint/2010/main" val="1184082409"/>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2"/>
        <p:cNvGrpSpPr/>
        <p:nvPr/>
      </p:nvGrpSpPr>
      <p:grpSpPr>
        <a:xfrm>
          <a:off x="0" y="0"/>
          <a:ext cx="0" cy="0"/>
          <a:chOff x="0" y="0"/>
          <a:chExt cx="0" cy="0"/>
        </a:xfrm>
      </p:grpSpPr>
      <p:sp>
        <p:nvSpPr>
          <p:cNvPr id="73" name="Shape 73"/>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74" name="Shape 7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
        <p:cNvGrpSpPr/>
        <p:nvPr/>
      </p:nvGrpSpPr>
      <p:grpSpPr>
        <a:xfrm>
          <a:off x="0" y="0"/>
          <a:ext cx="0" cy="0"/>
          <a:chOff x="0" y="0"/>
          <a:chExt cx="0" cy="0"/>
        </a:xfrm>
      </p:grpSpPr>
      <p:sp>
        <p:nvSpPr>
          <p:cNvPr id="80" name="Shape 80"/>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81" name="Shape 8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Shape 8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88" name="Shape 8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Shape 94"/>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95" name="Shape 9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Shape 101"/>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102" name="Shape 10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Shape 107"/>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108" name="Shape 10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
        <p:cNvGrpSpPr/>
        <p:nvPr/>
      </p:nvGrpSpPr>
      <p:grpSpPr>
        <a:xfrm>
          <a:off x="0" y="0"/>
          <a:ext cx="0" cy="0"/>
          <a:chOff x="0" y="0"/>
          <a:chExt cx="0" cy="0"/>
        </a:xfrm>
      </p:grpSpPr>
      <p:sp>
        <p:nvSpPr>
          <p:cNvPr id="113" name="Shape 113"/>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114" name="Shape 11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9"/>
        <p:cNvGrpSpPr/>
        <p:nvPr/>
      </p:nvGrpSpPr>
      <p:grpSpPr>
        <a:xfrm>
          <a:off x="0" y="0"/>
          <a:ext cx="0" cy="0"/>
          <a:chOff x="0" y="0"/>
          <a:chExt cx="0" cy="0"/>
        </a:xfrm>
      </p:grpSpPr>
      <p:sp>
        <p:nvSpPr>
          <p:cNvPr id="120" name="Shape 120"/>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121" name="Shape 12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
        <p:cNvGrpSpPr/>
        <p:nvPr/>
      </p:nvGrpSpPr>
      <p:grpSpPr>
        <a:xfrm>
          <a:off x="0" y="0"/>
          <a:ext cx="0" cy="0"/>
          <a:chOff x="0" y="0"/>
          <a:chExt cx="0" cy="0"/>
        </a:xfrm>
      </p:grpSpPr>
      <p:sp>
        <p:nvSpPr>
          <p:cNvPr id="126" name="Shape 12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27" name="Shape 12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19"/>
        <p:cNvGrpSpPr/>
        <p:nvPr/>
      </p:nvGrpSpPr>
      <p:grpSpPr>
        <a:xfrm>
          <a:off x="0" y="0"/>
          <a:ext cx="0" cy="0"/>
          <a:chOff x="0" y="0"/>
          <a:chExt cx="0" cy="0"/>
        </a:xfrm>
      </p:grpSpPr>
      <p:sp>
        <p:nvSpPr>
          <p:cNvPr id="20" name="Shape 20"/>
          <p:cNvSpPr txBox="1">
            <a:spLocks noGrp="1"/>
          </p:cNvSpPr>
          <p:nvPr>
            <p:ph type="subTitle" idx="1"/>
          </p:nvPr>
        </p:nvSpPr>
        <p:spPr>
          <a:xfrm>
            <a:off x="1371600" y="2819400"/>
            <a:ext cx="6400799" cy="1752600"/>
          </a:xfrm>
          <a:prstGeom prst="rect">
            <a:avLst/>
          </a:prstGeom>
          <a:noFill/>
          <a:ln>
            <a:noFill/>
          </a:ln>
        </p:spPr>
        <p:txBody>
          <a:bodyPr lIns="91425" tIns="91425" rIns="91425" bIns="91425" anchor="t" anchorCtr="0"/>
          <a:lstStyle>
            <a:lvl1pPr marL="0" marR="0" indent="0" algn="ctr" rtl="0">
              <a:spcBef>
                <a:spcPts val="320"/>
              </a:spcBef>
              <a:spcAft>
                <a:spcPts val="0"/>
              </a:spcAft>
              <a:buClr>
                <a:schemeClr val="accent1"/>
              </a:buClr>
              <a:buFont typeface="Noto Symbol"/>
              <a:buNone/>
              <a:defRPr/>
            </a:lvl1pPr>
            <a:lvl2pPr marL="457200" marR="0" indent="0" algn="ctr" rtl="0">
              <a:spcBef>
                <a:spcPts val="440"/>
              </a:spcBef>
              <a:spcAft>
                <a:spcPts val="0"/>
              </a:spcAft>
              <a:buClr>
                <a:schemeClr val="accent2"/>
              </a:buClr>
              <a:buFont typeface="Noto Symbol"/>
              <a:buNone/>
              <a:defRPr/>
            </a:lvl2pPr>
            <a:lvl3pPr marL="914400" marR="0" indent="0" algn="ctr" rtl="0">
              <a:spcBef>
                <a:spcPts val="400"/>
              </a:spcBef>
              <a:spcAft>
                <a:spcPts val="0"/>
              </a:spcAft>
              <a:buClr>
                <a:srgbClr val="8CADAE"/>
              </a:buClr>
              <a:buFont typeface="Noto Symbol"/>
              <a:buNone/>
              <a:defRPr/>
            </a:lvl3pPr>
            <a:lvl4pPr marL="1371600" marR="0" indent="0" algn="ctr" rtl="0">
              <a:spcBef>
                <a:spcPts val="400"/>
              </a:spcBef>
              <a:spcAft>
                <a:spcPts val="0"/>
              </a:spcAft>
              <a:buClr>
                <a:srgbClr val="8C7B70"/>
              </a:buClr>
              <a:buFont typeface="Noto Symbol"/>
              <a:buNone/>
              <a:defRPr/>
            </a:lvl4pPr>
            <a:lvl5pPr marL="1828800" marR="0" indent="0" algn="ctr" rtl="0">
              <a:spcBef>
                <a:spcPts val="360"/>
              </a:spcBef>
              <a:spcAft>
                <a:spcPts val="0"/>
              </a:spcAft>
              <a:buClr>
                <a:srgbClr val="8FB08C"/>
              </a:buClr>
              <a:buFont typeface="Georgia"/>
              <a:buNone/>
              <a:defRPr/>
            </a:lvl5pPr>
            <a:lvl6pPr marL="2286000" marR="0" indent="0" algn="ctr" rtl="0">
              <a:spcBef>
                <a:spcPts val="360"/>
              </a:spcBef>
              <a:buClr>
                <a:schemeClr val="accent6"/>
              </a:buClr>
              <a:buFont typeface="Noto Symbol"/>
              <a:buNone/>
              <a:defRPr/>
            </a:lvl6pPr>
            <a:lvl7pPr marL="2743200" marR="0" indent="0" algn="ctr" rtl="0">
              <a:spcBef>
                <a:spcPts val="320"/>
              </a:spcBef>
              <a:buClr>
                <a:srgbClr val="B85740"/>
              </a:buClr>
              <a:buFont typeface="Georgia"/>
              <a:buNone/>
              <a:defRPr/>
            </a:lvl7pPr>
            <a:lvl8pPr marL="3200400" marR="0" indent="0" algn="ctr" rtl="0">
              <a:spcBef>
                <a:spcPts val="320"/>
              </a:spcBef>
              <a:buClr>
                <a:srgbClr val="7B6C62"/>
              </a:buClr>
              <a:buFont typeface="Georgia"/>
              <a:buNone/>
              <a:defRPr/>
            </a:lvl8pPr>
            <a:lvl9pPr marL="3657600" marR="0" indent="0" algn="ctr" rtl="0">
              <a:spcBef>
                <a:spcPts val="280"/>
              </a:spcBef>
              <a:buClr>
                <a:srgbClr val="B49E02"/>
              </a:buClr>
              <a:buFont typeface="Georgia"/>
              <a:buNone/>
              <a:defRPr/>
            </a:lvl9pPr>
          </a:lstStyle>
          <a:p>
            <a:endParaRPr/>
          </a:p>
        </p:txBody>
      </p:sp>
      <p:sp>
        <p:nvSpPr>
          <p:cNvPr id="21" name="Shape 21"/>
          <p:cNvSpPr txBox="1">
            <a:spLocks noGrp="1"/>
          </p:cNvSpPr>
          <p:nvPr>
            <p:ph type="ctrTitle"/>
          </p:nvPr>
        </p:nvSpPr>
        <p:spPr>
          <a:xfrm>
            <a:off x="685800" y="381000"/>
            <a:ext cx="7772400" cy="1752600"/>
          </a:xfrm>
          <a:prstGeom prst="rect">
            <a:avLst/>
          </a:prstGeom>
          <a:noFill/>
          <a:ln>
            <a:noFill/>
          </a:ln>
        </p:spPr>
        <p:txBody>
          <a:bodyPr lIns="91425" tIns="91425" rIns="91425" bIns="91425" anchor="b" anchorCtr="0"/>
          <a:lstStyle>
            <a:lvl1pPr marL="0" marR="0" indent="0" algn="ctr" rtl="0">
              <a:spcBef>
                <a:spcPts val="0"/>
              </a:spcBef>
              <a:spcAft>
                <a:spcPts val="0"/>
              </a:spcAft>
              <a:defRPr/>
            </a:lvl1pPr>
            <a:lvl2pPr marL="0" marR="0" indent="0" algn="ctr" rtl="0">
              <a:spcBef>
                <a:spcPts val="0"/>
              </a:spcBef>
              <a:spcAft>
                <a:spcPts val="0"/>
              </a:spcAft>
              <a:defRPr/>
            </a:lvl2pPr>
            <a:lvl3pPr marL="0" marR="0" indent="0" algn="ctr" rtl="0">
              <a:spcBef>
                <a:spcPts val="0"/>
              </a:spcBef>
              <a:spcAft>
                <a:spcPts val="0"/>
              </a:spcAft>
              <a:defRPr/>
            </a:lvl3pPr>
            <a:lvl4pPr marL="0" marR="0" indent="0" algn="ctr" rtl="0">
              <a:spcBef>
                <a:spcPts val="0"/>
              </a:spcBef>
              <a:spcAft>
                <a:spcPts val="0"/>
              </a:spcAft>
              <a:defRPr/>
            </a:lvl4pPr>
            <a:lvl5pPr marL="0" marR="0" indent="0" algn="ctr" rtl="0">
              <a:spcBef>
                <a:spcPts val="0"/>
              </a:spcBef>
              <a:spcAft>
                <a:spcPts val="0"/>
              </a:spcAft>
              <a:defRPr/>
            </a:lvl5pPr>
            <a:lvl6pPr marL="457200" marR="0" indent="0" algn="ctr" rtl="0">
              <a:spcBef>
                <a:spcPts val="0"/>
              </a:spcBef>
              <a:spcAft>
                <a:spcPts val="0"/>
              </a:spcAft>
              <a:defRPr/>
            </a:lvl6pPr>
            <a:lvl7pPr marL="914400" marR="0" indent="0" algn="ctr" rtl="0">
              <a:spcBef>
                <a:spcPts val="0"/>
              </a:spcBef>
              <a:spcAft>
                <a:spcPts val="0"/>
              </a:spcAft>
              <a:defRPr/>
            </a:lvl7pPr>
            <a:lvl8pPr marL="1371600" marR="0" indent="0" algn="ctr" rtl="0">
              <a:spcBef>
                <a:spcPts val="0"/>
              </a:spcBef>
              <a:spcAft>
                <a:spcPts val="0"/>
              </a:spcAft>
              <a:defRPr/>
            </a:lvl8pPr>
            <a:lvl9pPr marL="1828800" marR="0" indent="0" algn="ctr" rtl="0">
              <a:spcBef>
                <a:spcPts val="0"/>
              </a:spcBef>
              <a:spcAft>
                <a:spcPts val="0"/>
              </a:spcAft>
              <a:defRPr/>
            </a:lvl9pPr>
          </a:lstStyle>
          <a:p>
            <a:endParaRPr/>
          </a:p>
        </p:txBody>
      </p:sp>
      <p:sp>
        <p:nvSpPr>
          <p:cNvPr id="22" name="Shape 22"/>
          <p:cNvSpPr txBox="1">
            <a:spLocks noGrp="1"/>
          </p:cNvSpPr>
          <p:nvPr>
            <p:ph type="dt" idx="10"/>
          </p:nvPr>
        </p:nvSpPr>
        <p:spPr>
          <a:xfrm>
            <a:off x="5791200" y="6405562"/>
            <a:ext cx="3044825" cy="365125"/>
          </a:xfrm>
          <a:prstGeom prst="rect">
            <a:avLst/>
          </a:prstGeom>
          <a:noFill/>
          <a:ln>
            <a:noFill/>
          </a:ln>
        </p:spPr>
        <p:txBody>
          <a:bodyPr lIns="91425" tIns="91425" rIns="91425" bIns="91425" anchor="t"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23" name="Shape 23"/>
          <p:cNvSpPr txBox="1">
            <a:spLocks noGrp="1"/>
          </p:cNvSpPr>
          <p:nvPr>
            <p:ph type="ftr" idx="11"/>
          </p:nvPr>
        </p:nvSpPr>
        <p:spPr>
          <a:xfrm>
            <a:off x="304800" y="6410325"/>
            <a:ext cx="3581399" cy="366711"/>
          </a:xfrm>
          <a:prstGeom prst="rect">
            <a:avLst/>
          </a:prstGeom>
          <a:noFill/>
          <a:ln>
            <a:noFill/>
          </a:ln>
        </p:spPr>
        <p:txBody>
          <a:bodyPr lIns="91425" tIns="91425" rIns="91425" bIns="91425" anchor="t"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24" name="Shape 24"/>
          <p:cNvSpPr txBox="1">
            <a:spLocks noGrp="1"/>
          </p:cNvSpPr>
          <p:nvPr>
            <p:ph type="sldNum" idx="12"/>
          </p:nvPr>
        </p:nvSpPr>
        <p:spPr>
          <a:xfrm>
            <a:off x="4343400" y="2198686"/>
            <a:ext cx="457200" cy="441324"/>
          </a:xfrm>
          <a:prstGeom prst="rect">
            <a:avLst/>
          </a:prstGeom>
          <a:noFill/>
          <a:ln>
            <a:noFill/>
          </a:ln>
        </p:spPr>
        <p:txBody>
          <a:bodyPr lIns="45700" tIns="45700" rIns="45700" bIns="45700" anchor="ctr" anchorCtr="0">
            <a:noAutofit/>
          </a:bodyPr>
          <a:lstStyle>
            <a:lvl1pPr marL="0" marR="0" indent="0" algn="ctr" rtl="0">
              <a:lnSpc>
                <a:spcPct val="100000"/>
              </a:lnSpc>
              <a:spcBef>
                <a:spcPts val="0"/>
              </a:spcBef>
              <a:spcAft>
                <a:spcPts val="0"/>
              </a:spcAft>
              <a:buNone/>
              <a:defRPr sz="1600" b="0" i="0" u="none" strike="noStrike" cap="none" baseline="0">
                <a:solidFill>
                  <a:srgbClr val="7B9899"/>
                </a:solidFill>
                <a:latin typeface="Times New Roman"/>
                <a:ea typeface="Times New Roman"/>
                <a:cs typeface="Times New Roman"/>
                <a:sym typeface="Times New Roman"/>
              </a:defRPr>
            </a:lvl1pPr>
          </a:lstStyle>
          <a:p>
            <a:pPr marL="0" lvl="0" indent="0">
              <a:spcBef>
                <a:spcPts val="0"/>
              </a:spcBef>
              <a:buClr>
                <a:srgbClr val="7B9899"/>
              </a:buClr>
              <a:buSzPct val="25000"/>
              <a:buFont typeface="Times New Roman"/>
              <a:buNone/>
            </a:pPr>
            <a:fld id="{00000000-1234-1234-1234-123412341234}" type="slidenum">
              <a:rPr lang="en-US"/>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Shape 40"/>
        <p:cNvGrpSpPr/>
        <p:nvPr/>
      </p:nvGrpSpPr>
      <p:grpSpPr>
        <a:xfrm>
          <a:off x="0" y="0"/>
          <a:ext cx="0" cy="0"/>
          <a:chOff x="0" y="0"/>
          <a:chExt cx="0" cy="0"/>
        </a:xfrm>
      </p:grpSpPr>
      <p:sp>
        <p:nvSpPr>
          <p:cNvPr id="41" name="Shape 41"/>
          <p:cNvSpPr txBox="1">
            <a:spLocks noGrp="1"/>
          </p:cNvSpPr>
          <p:nvPr>
            <p:ph type="title"/>
          </p:nvPr>
        </p:nvSpPr>
        <p:spPr>
          <a:xfrm>
            <a:off x="301625" y="228600"/>
            <a:ext cx="8534399" cy="758825"/>
          </a:xfrm>
          <a:prstGeom prst="rect">
            <a:avLst/>
          </a:prstGeom>
          <a:noFill/>
          <a:ln>
            <a:noFill/>
          </a:ln>
        </p:spPr>
        <p:txBody>
          <a:bodyPr lIns="91425" tIns="91425" rIns="91425" bIns="91425" anchor="b"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42" name="Shape 42"/>
          <p:cNvSpPr txBox="1">
            <a:spLocks noGrp="1"/>
          </p:cNvSpPr>
          <p:nvPr>
            <p:ph type="body" idx="1"/>
          </p:nvPr>
        </p:nvSpPr>
        <p:spPr>
          <a:xfrm>
            <a:off x="301752" y="1527048"/>
            <a:ext cx="8503920" cy="4572000"/>
          </a:xfrm>
          <a:prstGeom prst="rect">
            <a:avLst/>
          </a:prstGeom>
          <a:noFill/>
          <a:ln>
            <a:noFill/>
          </a:ln>
        </p:spPr>
        <p:txBody>
          <a:bodyPr lIns="91425" tIns="91425" rIns="91425" bIns="91425" anchor="t" anchorCtr="0"/>
          <a:lstStyle>
            <a:lvl1pPr marL="273050" indent="-127317" algn="l" rtl="0">
              <a:spcBef>
                <a:spcPts val="540"/>
              </a:spcBef>
              <a:spcAft>
                <a:spcPts val="0"/>
              </a:spcAft>
              <a:buClr>
                <a:schemeClr val="accent1"/>
              </a:buClr>
              <a:buFont typeface="Noto Symbol"/>
              <a:buChar char="●"/>
              <a:defRPr/>
            </a:lvl1pPr>
            <a:lvl2pPr marL="547688" indent="-183197" algn="l" rtl="0">
              <a:spcBef>
                <a:spcPts val="440"/>
              </a:spcBef>
              <a:spcAft>
                <a:spcPts val="0"/>
              </a:spcAft>
              <a:buClr>
                <a:schemeClr val="accent2"/>
              </a:buClr>
              <a:buFont typeface="Noto Symbol"/>
              <a:buChar char="○"/>
              <a:defRPr/>
            </a:lvl2pPr>
            <a:lvl3pPr marL="822325" indent="-142875" algn="l" rtl="0">
              <a:spcBef>
                <a:spcPts val="400"/>
              </a:spcBef>
              <a:spcAft>
                <a:spcPts val="0"/>
              </a:spcAft>
              <a:buClr>
                <a:srgbClr val="8CADAE"/>
              </a:buClr>
              <a:buFont typeface="Noto Symbol"/>
              <a:buChar char="•"/>
              <a:defRPr/>
            </a:lvl3pPr>
            <a:lvl4pPr marL="1096963" indent="-144462" algn="l" rtl="0">
              <a:spcBef>
                <a:spcPts val="400"/>
              </a:spcBef>
              <a:spcAft>
                <a:spcPts val="0"/>
              </a:spcAft>
              <a:buClr>
                <a:srgbClr val="8C7B70"/>
              </a:buClr>
              <a:buFont typeface="Noto Symbol"/>
              <a:buChar char="•"/>
              <a:defRPr/>
            </a:lvl4pPr>
            <a:lvl5pPr marL="1371600" indent="-114300" algn="l" rtl="0">
              <a:spcBef>
                <a:spcPts val="360"/>
              </a:spcBef>
              <a:spcAft>
                <a:spcPts val="0"/>
              </a:spcAft>
              <a:buClr>
                <a:srgbClr val="8FB08C"/>
              </a:buClr>
              <a:buFont typeface="Georgia"/>
              <a:buChar char="•"/>
              <a:defRPr/>
            </a:lvl5pPr>
            <a:lvl6pPr marL="1645920" indent="-93980" algn="l" rtl="0">
              <a:spcBef>
                <a:spcPts val="360"/>
              </a:spcBef>
              <a:buClr>
                <a:schemeClr val="accent6"/>
              </a:buClr>
              <a:buFont typeface="Noto Symbol"/>
              <a:buChar char="●"/>
              <a:defRPr/>
            </a:lvl6pPr>
            <a:lvl7pPr marL="1920240" indent="-101600" algn="l" rtl="0">
              <a:spcBef>
                <a:spcPts val="320"/>
              </a:spcBef>
              <a:buClr>
                <a:srgbClr val="B85740"/>
              </a:buClr>
              <a:buFont typeface="Georgia"/>
              <a:buChar char="•"/>
              <a:defRPr/>
            </a:lvl7pPr>
            <a:lvl8pPr marL="2103120" indent="-83820" algn="l" rtl="0">
              <a:spcBef>
                <a:spcPts val="320"/>
              </a:spcBef>
              <a:buClr>
                <a:srgbClr val="7B6C62"/>
              </a:buClr>
              <a:buFont typeface="Georgia"/>
              <a:buChar char="•"/>
              <a:defRPr/>
            </a:lvl8pPr>
            <a:lvl9pPr marL="2377440" indent="-113029" algn="l" rtl="0">
              <a:spcBef>
                <a:spcPts val="280"/>
              </a:spcBef>
              <a:buClr>
                <a:srgbClr val="B49E02"/>
              </a:buClr>
              <a:buFont typeface="Georgia"/>
              <a:buChar char="•"/>
              <a:defRPr/>
            </a:lvl9pPr>
          </a:lstStyle>
          <a:p>
            <a:endParaRPr/>
          </a:p>
        </p:txBody>
      </p:sp>
      <p:sp>
        <p:nvSpPr>
          <p:cNvPr id="43" name="Shape 43"/>
          <p:cNvSpPr txBox="1">
            <a:spLocks noGrp="1"/>
          </p:cNvSpPr>
          <p:nvPr>
            <p:ph type="dt" idx="10"/>
          </p:nvPr>
        </p:nvSpPr>
        <p:spPr>
          <a:xfrm>
            <a:off x="5791200" y="6405562"/>
            <a:ext cx="3044825" cy="365125"/>
          </a:xfrm>
          <a:prstGeom prst="rect">
            <a:avLst/>
          </a:prstGeom>
          <a:noFill/>
          <a:ln>
            <a:noFill/>
          </a:ln>
        </p:spPr>
        <p:txBody>
          <a:bodyPr lIns="91425" tIns="91425" rIns="91425" bIns="91425" anchor="t"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44" name="Shape 44"/>
          <p:cNvSpPr txBox="1">
            <a:spLocks noGrp="1"/>
          </p:cNvSpPr>
          <p:nvPr>
            <p:ph type="ftr" idx="11"/>
          </p:nvPr>
        </p:nvSpPr>
        <p:spPr>
          <a:xfrm>
            <a:off x="304800" y="6410325"/>
            <a:ext cx="3581399" cy="366711"/>
          </a:xfrm>
          <a:prstGeom prst="rect">
            <a:avLst/>
          </a:prstGeom>
          <a:noFill/>
          <a:ln>
            <a:noFill/>
          </a:ln>
        </p:spPr>
        <p:txBody>
          <a:bodyPr lIns="91425" tIns="91425" rIns="91425" bIns="91425" anchor="t"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45" name="Shape 45"/>
          <p:cNvSpPr txBox="1">
            <a:spLocks noGrp="1"/>
          </p:cNvSpPr>
          <p:nvPr>
            <p:ph type="sldNum" idx="12"/>
          </p:nvPr>
        </p:nvSpPr>
        <p:spPr>
          <a:xfrm>
            <a:off x="4362450" y="1027112"/>
            <a:ext cx="457200" cy="441324"/>
          </a:xfrm>
          <a:prstGeom prst="rect">
            <a:avLst/>
          </a:prstGeom>
          <a:noFill/>
          <a:ln>
            <a:noFill/>
          </a:ln>
        </p:spPr>
        <p:txBody>
          <a:bodyPr lIns="45700" tIns="45700" rIns="45700" bIns="45700" anchor="ctr" anchorCtr="0">
            <a:noAutofit/>
          </a:bodyPr>
          <a:lstStyle>
            <a:lvl1pPr marL="0" marR="0" indent="0" algn="ctr" rtl="0">
              <a:lnSpc>
                <a:spcPct val="100000"/>
              </a:lnSpc>
              <a:spcBef>
                <a:spcPts val="0"/>
              </a:spcBef>
              <a:spcAft>
                <a:spcPts val="0"/>
              </a:spcAft>
              <a:buNone/>
              <a:defRPr sz="1600" b="0" i="0" u="none" strike="noStrike" cap="none" baseline="0">
                <a:solidFill>
                  <a:srgbClr val="7B9899"/>
                </a:solidFill>
                <a:latin typeface="Times New Roman"/>
                <a:ea typeface="Times New Roman"/>
                <a:cs typeface="Times New Roman"/>
                <a:sym typeface="Times New Roman"/>
              </a:defRPr>
            </a:lvl1pPr>
          </a:lstStyle>
          <a:p>
            <a:pPr marL="0" lvl="0" indent="0">
              <a:spcBef>
                <a:spcPts val="0"/>
              </a:spcBef>
              <a:buClr>
                <a:srgbClr val="7B9899"/>
              </a:buClr>
              <a:buSzPct val="25000"/>
              <a:buFont typeface="Times New Roman"/>
              <a:buNone/>
            </a:pPr>
            <a:fld id="{00000000-1234-1234-1234-123412341234}" type="slidenum">
              <a:rPr lang="en-US"/>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Shape 62"/>
        <p:cNvGrpSpPr/>
        <p:nvPr/>
      </p:nvGrpSpPr>
      <p:grpSpPr>
        <a:xfrm>
          <a:off x="0" y="0"/>
          <a:ext cx="0" cy="0"/>
          <a:chOff x="0" y="0"/>
          <a:chExt cx="0" cy="0"/>
        </a:xfrm>
      </p:grpSpPr>
      <p:sp>
        <p:nvSpPr>
          <p:cNvPr id="63" name="Shape 63"/>
          <p:cNvSpPr txBox="1">
            <a:spLocks noGrp="1"/>
          </p:cNvSpPr>
          <p:nvPr>
            <p:ph type="title"/>
          </p:nvPr>
        </p:nvSpPr>
        <p:spPr>
          <a:xfrm>
            <a:off x="301752" y="228600"/>
            <a:ext cx="8534399" cy="758951"/>
          </a:xfrm>
          <a:prstGeom prst="rect">
            <a:avLst/>
          </a:prstGeom>
          <a:noFill/>
          <a:ln>
            <a:noFill/>
          </a:ln>
        </p:spPr>
        <p:txBody>
          <a:bodyPr lIns="91425" tIns="91425" rIns="91425" bIns="91425" anchor="b" anchorCtr="0"/>
          <a:lstStyle>
            <a:lvl1pPr algn="ctr" rtl="0">
              <a:spcBef>
                <a:spcPts val="0"/>
              </a:spcBef>
              <a:spcAft>
                <a:spcPts val="0"/>
              </a:spcAft>
              <a:defRPr/>
            </a:lvl1pPr>
            <a:lvl2pPr algn="ctr" rtl="0">
              <a:spcBef>
                <a:spcPts val="0"/>
              </a:spcBef>
              <a:spcAft>
                <a:spcPts val="0"/>
              </a:spcAft>
              <a:defRPr/>
            </a:lvl2pPr>
            <a:lvl3pPr algn="ctr" rtl="0">
              <a:spcBef>
                <a:spcPts val="0"/>
              </a:spcBef>
              <a:spcAft>
                <a:spcPts val="0"/>
              </a:spcAft>
              <a:defRPr/>
            </a:lvl3pPr>
            <a:lvl4pPr algn="ctr" rtl="0">
              <a:spcBef>
                <a:spcPts val="0"/>
              </a:spcBef>
              <a:spcAft>
                <a:spcPts val="0"/>
              </a:spcAft>
              <a:defRPr/>
            </a:lvl4pPr>
            <a:lvl5pPr algn="ctr" rtl="0">
              <a:spcBef>
                <a:spcPts val="0"/>
              </a:spcBef>
              <a:spcAft>
                <a:spcPts val="0"/>
              </a:spcAft>
              <a:defRPr/>
            </a:lvl5pPr>
            <a:lvl6pPr marL="457200" algn="ctr" rtl="0">
              <a:spcBef>
                <a:spcPts val="0"/>
              </a:spcBef>
              <a:spcAft>
                <a:spcPts val="0"/>
              </a:spcAft>
              <a:defRPr/>
            </a:lvl6pPr>
            <a:lvl7pPr marL="914400" algn="ctr" rtl="0">
              <a:spcBef>
                <a:spcPts val="0"/>
              </a:spcBef>
              <a:spcAft>
                <a:spcPts val="0"/>
              </a:spcAft>
              <a:defRPr/>
            </a:lvl7pPr>
            <a:lvl8pPr marL="1371600" algn="ctr" rtl="0">
              <a:spcBef>
                <a:spcPts val="0"/>
              </a:spcBef>
              <a:spcAft>
                <a:spcPts val="0"/>
              </a:spcAft>
              <a:defRPr/>
            </a:lvl8pPr>
            <a:lvl9pPr marL="1828800" algn="ctr" rtl="0">
              <a:spcBef>
                <a:spcPts val="0"/>
              </a:spcBef>
              <a:spcAft>
                <a:spcPts val="0"/>
              </a:spcAft>
              <a:defRPr/>
            </a:lvl9pPr>
          </a:lstStyle>
          <a:p>
            <a:endParaRPr/>
          </a:p>
        </p:txBody>
      </p:sp>
      <p:sp>
        <p:nvSpPr>
          <p:cNvPr id="64" name="Shape 64"/>
          <p:cNvSpPr txBox="1">
            <a:spLocks noGrp="1"/>
          </p:cNvSpPr>
          <p:nvPr>
            <p:ph type="body" idx="1"/>
          </p:nvPr>
        </p:nvSpPr>
        <p:spPr>
          <a:xfrm>
            <a:off x="301752" y="1371600"/>
            <a:ext cx="4038599" cy="4681727"/>
          </a:xfrm>
          <a:prstGeom prst="rect">
            <a:avLst/>
          </a:prstGeom>
          <a:noFill/>
          <a:ln>
            <a:noFill/>
          </a:ln>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65" name="Shape 65"/>
          <p:cNvSpPr txBox="1">
            <a:spLocks noGrp="1"/>
          </p:cNvSpPr>
          <p:nvPr>
            <p:ph type="body" idx="2"/>
          </p:nvPr>
        </p:nvSpPr>
        <p:spPr>
          <a:xfrm>
            <a:off x="4800600" y="1371600"/>
            <a:ext cx="4038599" cy="4681727"/>
          </a:xfrm>
          <a:prstGeom prst="rect">
            <a:avLst/>
          </a:prstGeom>
          <a:noFill/>
          <a:ln>
            <a:noFill/>
          </a:ln>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66" name="Shape 66"/>
          <p:cNvSpPr txBox="1">
            <a:spLocks noGrp="1"/>
          </p:cNvSpPr>
          <p:nvPr>
            <p:ph type="dt" idx="10"/>
          </p:nvPr>
        </p:nvSpPr>
        <p:spPr>
          <a:xfrm>
            <a:off x="5791200" y="6410325"/>
            <a:ext cx="3044825" cy="365125"/>
          </a:xfrm>
          <a:prstGeom prst="rect">
            <a:avLst/>
          </a:prstGeom>
          <a:noFill/>
          <a:ln>
            <a:noFill/>
          </a:ln>
        </p:spPr>
        <p:txBody>
          <a:bodyPr lIns="91425" tIns="91425" rIns="91425" bIns="91425" anchor="t"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67" name="Shape 67"/>
          <p:cNvSpPr txBox="1">
            <a:spLocks noGrp="1"/>
          </p:cNvSpPr>
          <p:nvPr>
            <p:ph type="ftr" idx="11"/>
          </p:nvPr>
        </p:nvSpPr>
        <p:spPr>
          <a:xfrm>
            <a:off x="304800" y="6410325"/>
            <a:ext cx="3581399" cy="366711"/>
          </a:xfrm>
          <a:prstGeom prst="rect">
            <a:avLst/>
          </a:prstGeom>
          <a:noFill/>
          <a:ln>
            <a:noFill/>
          </a:ln>
        </p:spPr>
        <p:txBody>
          <a:bodyPr lIns="91425" tIns="91425" rIns="91425" bIns="91425" anchor="t"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68" name="Shape 68"/>
          <p:cNvSpPr txBox="1">
            <a:spLocks noGrp="1"/>
          </p:cNvSpPr>
          <p:nvPr>
            <p:ph type="sldNum" idx="12"/>
          </p:nvPr>
        </p:nvSpPr>
        <p:spPr>
          <a:xfrm>
            <a:off x="4343400" y="1039812"/>
            <a:ext cx="457200" cy="441324"/>
          </a:xfrm>
          <a:prstGeom prst="rect">
            <a:avLst/>
          </a:prstGeom>
          <a:noFill/>
          <a:ln>
            <a:noFill/>
          </a:ln>
        </p:spPr>
        <p:txBody>
          <a:bodyPr lIns="45700" tIns="45700" rIns="45700" bIns="45700" anchor="ctr" anchorCtr="0">
            <a:noAutofit/>
          </a:bodyPr>
          <a:lstStyle>
            <a:lvl1pPr marL="0" marR="0" indent="0" algn="ctr" rtl="0">
              <a:lnSpc>
                <a:spcPct val="100000"/>
              </a:lnSpc>
              <a:spcBef>
                <a:spcPts val="0"/>
              </a:spcBef>
              <a:spcAft>
                <a:spcPts val="0"/>
              </a:spcAft>
              <a:buNone/>
              <a:defRPr sz="1600" b="0" i="0" u="none" strike="noStrike" cap="none" baseline="0">
                <a:solidFill>
                  <a:srgbClr val="7B9899"/>
                </a:solidFill>
                <a:latin typeface="Times New Roman"/>
                <a:ea typeface="Times New Roman"/>
                <a:cs typeface="Times New Roman"/>
                <a:sym typeface="Times New Roman"/>
              </a:defRPr>
            </a:lvl1pPr>
          </a:lstStyle>
          <a:p>
            <a:pPr marL="0" lvl="0" indent="0">
              <a:spcBef>
                <a:spcPts val="0"/>
              </a:spcBef>
              <a:buClr>
                <a:srgbClr val="7B9899"/>
              </a:buClr>
              <a:buSzPct val="25000"/>
              <a:buFont typeface="Times New Roman"/>
              <a:buNone/>
            </a:pPr>
            <a:fld id="{00000000-1234-1234-1234-123412341234}" type="slidenum">
              <a:rPr lang="en-US"/>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2.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2"/>
        </a:solidFill>
        <a:effectLst/>
      </p:bgPr>
    </p:bg>
    <p:spTree>
      <p:nvGrpSpPr>
        <p:cNvPr id="1" name="Shape 4"/>
        <p:cNvGrpSpPr/>
        <p:nvPr/>
      </p:nvGrpSpPr>
      <p:grpSpPr>
        <a:xfrm>
          <a:off x="0" y="0"/>
          <a:ext cx="0" cy="0"/>
          <a:chOff x="0" y="0"/>
          <a:chExt cx="0" cy="0"/>
        </a:xfrm>
      </p:grpSpPr>
      <p:sp>
        <p:nvSpPr>
          <p:cNvPr id="5" name="Shape 5"/>
          <p:cNvSpPr txBox="1"/>
          <p:nvPr/>
        </p:nvSpPr>
        <p:spPr>
          <a:xfrm>
            <a:off x="0" y="6705600"/>
            <a:ext cx="9144000" cy="152399"/>
          </a:xfrm>
          <a:prstGeom prst="rect">
            <a:avLst/>
          </a:prstGeom>
          <a:solidFill>
            <a:srgbClr val="FFFFFF"/>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Times New Roman"/>
              <a:ea typeface="Times New Roman"/>
              <a:cs typeface="Times New Roman"/>
              <a:sym typeface="Times New Roman"/>
            </a:endParaRPr>
          </a:p>
        </p:txBody>
      </p:sp>
      <p:sp>
        <p:nvSpPr>
          <p:cNvPr id="6" name="Shape 6"/>
          <p:cNvSpPr txBox="1"/>
          <p:nvPr/>
        </p:nvSpPr>
        <p:spPr>
          <a:xfrm>
            <a:off x="8991600" y="3175"/>
            <a:ext cx="152399" cy="6858000"/>
          </a:xfrm>
          <a:prstGeom prst="rect">
            <a:avLst/>
          </a:prstGeom>
          <a:solidFill>
            <a:srgbClr val="FFFFFF"/>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Times New Roman"/>
              <a:ea typeface="Times New Roman"/>
              <a:cs typeface="Times New Roman"/>
              <a:sym typeface="Times New Roman"/>
            </a:endParaRPr>
          </a:p>
        </p:txBody>
      </p:sp>
      <p:sp>
        <p:nvSpPr>
          <p:cNvPr id="7" name="Shape 7"/>
          <p:cNvSpPr txBox="1"/>
          <p:nvPr/>
        </p:nvSpPr>
        <p:spPr>
          <a:xfrm>
            <a:off x="0" y="0"/>
            <a:ext cx="152399" cy="6858000"/>
          </a:xfrm>
          <a:prstGeom prst="rect">
            <a:avLst/>
          </a:prstGeom>
          <a:solidFill>
            <a:srgbClr val="FFFFFF"/>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Times New Roman"/>
              <a:ea typeface="Times New Roman"/>
              <a:cs typeface="Times New Roman"/>
              <a:sym typeface="Times New Roman"/>
            </a:endParaRPr>
          </a:p>
        </p:txBody>
      </p:sp>
      <p:sp>
        <p:nvSpPr>
          <p:cNvPr id="8" name="Shape 8"/>
          <p:cNvSpPr txBox="1"/>
          <p:nvPr/>
        </p:nvSpPr>
        <p:spPr>
          <a:xfrm>
            <a:off x="0" y="0"/>
            <a:ext cx="9144000" cy="2514599"/>
          </a:xfrm>
          <a:prstGeom prst="rect">
            <a:avLst/>
          </a:prstGeom>
          <a:solidFill>
            <a:srgbClr val="FFFFFF"/>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Times New Roman"/>
              <a:ea typeface="Times New Roman"/>
              <a:cs typeface="Times New Roman"/>
              <a:sym typeface="Times New Roman"/>
            </a:endParaRPr>
          </a:p>
        </p:txBody>
      </p:sp>
      <p:sp>
        <p:nvSpPr>
          <p:cNvPr id="9" name="Shape 9"/>
          <p:cNvSpPr txBox="1"/>
          <p:nvPr/>
        </p:nvSpPr>
        <p:spPr>
          <a:xfrm>
            <a:off x="146050" y="6391275"/>
            <a:ext cx="8832849" cy="309561"/>
          </a:xfrm>
          <a:prstGeom prst="rect">
            <a:avLst/>
          </a:prstGeom>
          <a:solidFill>
            <a:srgbClr val="8CADAE"/>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Times New Roman"/>
              <a:ea typeface="Times New Roman"/>
              <a:cs typeface="Times New Roman"/>
              <a:sym typeface="Times New Roman"/>
            </a:endParaRPr>
          </a:p>
        </p:txBody>
      </p:sp>
      <p:cxnSp>
        <p:nvCxnSpPr>
          <p:cNvPr id="10" name="Shape 10"/>
          <p:cNvCxnSpPr/>
          <p:nvPr/>
        </p:nvCxnSpPr>
        <p:spPr>
          <a:xfrm>
            <a:off x="155575" y="2419350"/>
            <a:ext cx="8832849" cy="0"/>
          </a:xfrm>
          <a:prstGeom prst="straightConnector1">
            <a:avLst/>
          </a:prstGeom>
          <a:noFill/>
          <a:ln w="11425" cap="flat">
            <a:solidFill>
              <a:srgbClr val="7B9899"/>
            </a:solidFill>
            <a:prstDash val="solid"/>
            <a:miter/>
            <a:headEnd type="none" w="med" len="med"/>
            <a:tailEnd type="none" w="med" len="med"/>
          </a:ln>
        </p:spPr>
      </p:cxnSp>
      <p:sp>
        <p:nvSpPr>
          <p:cNvPr id="11" name="Shape 11"/>
          <p:cNvSpPr txBox="1"/>
          <p:nvPr/>
        </p:nvSpPr>
        <p:spPr>
          <a:xfrm>
            <a:off x="152400" y="152400"/>
            <a:ext cx="8832849" cy="6546850"/>
          </a:xfrm>
          <a:prstGeom prst="rect">
            <a:avLst/>
          </a:prstGeom>
          <a:noFill/>
          <a:ln w="9525" cap="flat">
            <a:solidFill>
              <a:srgbClr val="7B9899"/>
            </a:solidFill>
            <a:prstDash val="solid"/>
            <a:miter/>
            <a:headEnd type="none" w="med" len="med"/>
            <a:tailEnd type="none" w="med" len="med"/>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Times New Roman"/>
              <a:ea typeface="Times New Roman"/>
              <a:cs typeface="Times New Roman"/>
              <a:sym typeface="Times New Roman"/>
            </a:endParaRPr>
          </a:p>
        </p:txBody>
      </p:sp>
      <p:sp>
        <p:nvSpPr>
          <p:cNvPr id="12" name="Shape 12"/>
          <p:cNvSpPr/>
          <p:nvPr/>
        </p:nvSpPr>
        <p:spPr>
          <a:xfrm>
            <a:off x="4267200" y="2114550"/>
            <a:ext cx="609599" cy="609599"/>
          </a:xfrm>
          <a:prstGeom prst="ellipse">
            <a:avLst/>
          </a:prstGeom>
          <a:solidFill>
            <a:srgbClr val="FFFFFF"/>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Times New Roman"/>
              <a:ea typeface="Times New Roman"/>
              <a:cs typeface="Times New Roman"/>
              <a:sym typeface="Times New Roman"/>
            </a:endParaRPr>
          </a:p>
        </p:txBody>
      </p:sp>
      <p:sp>
        <p:nvSpPr>
          <p:cNvPr id="13" name="Shape 13"/>
          <p:cNvSpPr/>
          <p:nvPr/>
        </p:nvSpPr>
        <p:spPr>
          <a:xfrm>
            <a:off x="4362450" y="2209800"/>
            <a:ext cx="419099" cy="420687"/>
          </a:xfrm>
          <a:prstGeom prst="ellipse">
            <a:avLst/>
          </a:prstGeom>
          <a:solidFill>
            <a:srgbClr val="FFFFFF"/>
          </a:solidFill>
          <a:ln w="50800" cap="rnd">
            <a:solidFill>
              <a:srgbClr val="7B9899"/>
            </a:solidFill>
            <a:prstDash val="solid"/>
            <a:miter/>
            <a:headEnd type="none" w="med" len="med"/>
            <a:tailEnd type="none" w="med" len="med"/>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Times New Roman"/>
              <a:ea typeface="Times New Roman"/>
              <a:cs typeface="Times New Roman"/>
              <a:sym typeface="Times New Roman"/>
            </a:endParaRPr>
          </a:p>
        </p:txBody>
      </p:sp>
      <p:sp>
        <p:nvSpPr>
          <p:cNvPr id="14" name="Shape 14"/>
          <p:cNvSpPr txBox="1">
            <a:spLocks noGrp="1"/>
          </p:cNvSpPr>
          <p:nvPr>
            <p:ph type="title"/>
          </p:nvPr>
        </p:nvSpPr>
        <p:spPr>
          <a:xfrm>
            <a:off x="301625" y="228600"/>
            <a:ext cx="8534399" cy="758825"/>
          </a:xfrm>
          <a:prstGeom prst="rect">
            <a:avLst/>
          </a:prstGeom>
          <a:noFill/>
          <a:ln>
            <a:noFill/>
          </a:ln>
        </p:spPr>
        <p:txBody>
          <a:bodyPr lIns="91425" tIns="91425" rIns="91425" bIns="91425" anchor="b" anchorCtr="0"/>
          <a:lstStyle>
            <a:lvl1pPr marL="0" marR="0" indent="0" algn="ctr" rtl="0">
              <a:spcBef>
                <a:spcPts val="0"/>
              </a:spcBef>
              <a:spcAft>
                <a:spcPts val="0"/>
              </a:spcAft>
              <a:defRPr/>
            </a:lvl1pPr>
            <a:lvl2pPr marL="0" marR="0" indent="0" algn="ctr" rtl="0">
              <a:spcBef>
                <a:spcPts val="0"/>
              </a:spcBef>
              <a:spcAft>
                <a:spcPts val="0"/>
              </a:spcAft>
              <a:defRPr/>
            </a:lvl2pPr>
            <a:lvl3pPr marL="0" marR="0" indent="0" algn="ctr" rtl="0">
              <a:spcBef>
                <a:spcPts val="0"/>
              </a:spcBef>
              <a:spcAft>
                <a:spcPts val="0"/>
              </a:spcAft>
              <a:defRPr/>
            </a:lvl3pPr>
            <a:lvl4pPr marL="0" marR="0" indent="0" algn="ctr" rtl="0">
              <a:spcBef>
                <a:spcPts val="0"/>
              </a:spcBef>
              <a:spcAft>
                <a:spcPts val="0"/>
              </a:spcAft>
              <a:defRPr/>
            </a:lvl4pPr>
            <a:lvl5pPr marL="0" marR="0" indent="0" algn="ctr" rtl="0">
              <a:spcBef>
                <a:spcPts val="0"/>
              </a:spcBef>
              <a:spcAft>
                <a:spcPts val="0"/>
              </a:spcAft>
              <a:defRPr/>
            </a:lvl5pPr>
            <a:lvl6pPr marL="457200" marR="0" indent="0" algn="ctr" rtl="0">
              <a:spcBef>
                <a:spcPts val="0"/>
              </a:spcBef>
              <a:spcAft>
                <a:spcPts val="0"/>
              </a:spcAft>
              <a:defRPr/>
            </a:lvl6pPr>
            <a:lvl7pPr marL="914400" marR="0" indent="0" algn="ctr" rtl="0">
              <a:spcBef>
                <a:spcPts val="0"/>
              </a:spcBef>
              <a:spcAft>
                <a:spcPts val="0"/>
              </a:spcAft>
              <a:defRPr/>
            </a:lvl7pPr>
            <a:lvl8pPr marL="1371600" marR="0" indent="0" algn="ctr" rtl="0">
              <a:spcBef>
                <a:spcPts val="0"/>
              </a:spcBef>
              <a:spcAft>
                <a:spcPts val="0"/>
              </a:spcAft>
              <a:defRPr/>
            </a:lvl8pPr>
            <a:lvl9pPr marL="1828800" marR="0" indent="0" algn="ctr" rtl="0">
              <a:spcBef>
                <a:spcPts val="0"/>
              </a:spcBef>
              <a:spcAft>
                <a:spcPts val="0"/>
              </a:spcAft>
              <a:defRPr/>
            </a:lvl9pPr>
          </a:lstStyle>
          <a:p>
            <a:endParaRPr/>
          </a:p>
        </p:txBody>
      </p:sp>
      <p:sp>
        <p:nvSpPr>
          <p:cNvPr id="15" name="Shape 15"/>
          <p:cNvSpPr txBox="1">
            <a:spLocks noGrp="1"/>
          </p:cNvSpPr>
          <p:nvPr>
            <p:ph type="body" idx="1"/>
          </p:nvPr>
        </p:nvSpPr>
        <p:spPr>
          <a:xfrm>
            <a:off x="301625" y="1524000"/>
            <a:ext cx="8534399" cy="4598987"/>
          </a:xfrm>
          <a:prstGeom prst="rect">
            <a:avLst/>
          </a:prstGeom>
          <a:noFill/>
          <a:ln>
            <a:noFill/>
          </a:ln>
        </p:spPr>
        <p:txBody>
          <a:bodyPr lIns="91425" tIns="91425" rIns="91425" bIns="91425" anchor="t" anchorCtr="0"/>
          <a:lstStyle>
            <a:lvl1pPr marL="273050" marR="0" indent="-127317" algn="l" rtl="0">
              <a:spcBef>
                <a:spcPts val="540"/>
              </a:spcBef>
              <a:spcAft>
                <a:spcPts val="0"/>
              </a:spcAft>
              <a:buClr>
                <a:schemeClr val="accent1"/>
              </a:buClr>
              <a:buFont typeface="Noto Symbol"/>
              <a:buChar char="●"/>
              <a:defRPr/>
            </a:lvl1pPr>
            <a:lvl2pPr marL="547688" marR="0" indent="-183197" algn="l" rtl="0">
              <a:spcBef>
                <a:spcPts val="440"/>
              </a:spcBef>
              <a:spcAft>
                <a:spcPts val="0"/>
              </a:spcAft>
              <a:buClr>
                <a:schemeClr val="accent2"/>
              </a:buClr>
              <a:buFont typeface="Noto Symbol"/>
              <a:buChar char="○"/>
              <a:defRPr/>
            </a:lvl2pPr>
            <a:lvl3pPr marL="822325" marR="0" indent="-142875" algn="l" rtl="0">
              <a:spcBef>
                <a:spcPts val="400"/>
              </a:spcBef>
              <a:spcAft>
                <a:spcPts val="0"/>
              </a:spcAft>
              <a:buClr>
                <a:srgbClr val="8CADAE"/>
              </a:buClr>
              <a:buFont typeface="Noto Symbol"/>
              <a:buChar char="•"/>
              <a:defRPr/>
            </a:lvl3pPr>
            <a:lvl4pPr marL="1096963" marR="0" indent="-144462" algn="l" rtl="0">
              <a:spcBef>
                <a:spcPts val="400"/>
              </a:spcBef>
              <a:spcAft>
                <a:spcPts val="0"/>
              </a:spcAft>
              <a:buClr>
                <a:srgbClr val="8C7B70"/>
              </a:buClr>
              <a:buFont typeface="Noto Symbol"/>
              <a:buChar char="•"/>
              <a:defRPr/>
            </a:lvl4pPr>
            <a:lvl5pPr marL="1371600" marR="0" indent="-114300" algn="l" rtl="0">
              <a:spcBef>
                <a:spcPts val="360"/>
              </a:spcBef>
              <a:spcAft>
                <a:spcPts val="0"/>
              </a:spcAft>
              <a:buClr>
                <a:srgbClr val="8FB08C"/>
              </a:buClr>
              <a:buFont typeface="Georgia"/>
              <a:buChar char="•"/>
              <a:defRPr/>
            </a:lvl5pPr>
            <a:lvl6pPr marL="1645920" marR="0" indent="-93980" algn="l" rtl="0">
              <a:spcBef>
                <a:spcPts val="360"/>
              </a:spcBef>
              <a:buClr>
                <a:schemeClr val="accent6"/>
              </a:buClr>
              <a:buFont typeface="Noto Symbol"/>
              <a:buChar char="●"/>
              <a:defRPr/>
            </a:lvl6pPr>
            <a:lvl7pPr marL="1920240" marR="0" indent="-101600" algn="l" rtl="0">
              <a:spcBef>
                <a:spcPts val="320"/>
              </a:spcBef>
              <a:buClr>
                <a:srgbClr val="B85740"/>
              </a:buClr>
              <a:buFont typeface="Georgia"/>
              <a:buChar char="•"/>
              <a:defRPr/>
            </a:lvl7pPr>
            <a:lvl8pPr marL="2103120" marR="0" indent="-83820" algn="l" rtl="0">
              <a:spcBef>
                <a:spcPts val="320"/>
              </a:spcBef>
              <a:buClr>
                <a:srgbClr val="7B6C62"/>
              </a:buClr>
              <a:buFont typeface="Georgia"/>
              <a:buChar char="•"/>
              <a:defRPr/>
            </a:lvl8pPr>
            <a:lvl9pPr marL="2377440" marR="0" indent="-113029" algn="l" rtl="0">
              <a:spcBef>
                <a:spcPts val="280"/>
              </a:spcBef>
              <a:buClr>
                <a:srgbClr val="B49E02"/>
              </a:buClr>
              <a:buFont typeface="Georgia"/>
              <a:buChar char="•"/>
              <a:defRPr/>
            </a:lvl9pPr>
          </a:lstStyle>
          <a:p>
            <a:endParaRPr/>
          </a:p>
        </p:txBody>
      </p:sp>
      <p:sp>
        <p:nvSpPr>
          <p:cNvPr id="16" name="Shape 16"/>
          <p:cNvSpPr txBox="1">
            <a:spLocks noGrp="1"/>
          </p:cNvSpPr>
          <p:nvPr>
            <p:ph type="dt" idx="10"/>
          </p:nvPr>
        </p:nvSpPr>
        <p:spPr>
          <a:xfrm>
            <a:off x="5791200" y="6405562"/>
            <a:ext cx="3044825" cy="365125"/>
          </a:xfrm>
          <a:prstGeom prst="rect">
            <a:avLst/>
          </a:prstGeom>
          <a:noFill/>
          <a:ln>
            <a:noFill/>
          </a:ln>
        </p:spPr>
        <p:txBody>
          <a:bodyPr lIns="91425" tIns="91425" rIns="91425" bIns="91425" anchor="t"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17" name="Shape 17"/>
          <p:cNvSpPr txBox="1">
            <a:spLocks noGrp="1"/>
          </p:cNvSpPr>
          <p:nvPr>
            <p:ph type="ftr" idx="11"/>
          </p:nvPr>
        </p:nvSpPr>
        <p:spPr>
          <a:xfrm>
            <a:off x="304800" y="6410325"/>
            <a:ext cx="3581399" cy="366711"/>
          </a:xfrm>
          <a:prstGeom prst="rect">
            <a:avLst/>
          </a:prstGeom>
          <a:noFill/>
          <a:ln>
            <a:noFill/>
          </a:ln>
        </p:spPr>
        <p:txBody>
          <a:bodyPr lIns="91425" tIns="91425" rIns="91425" bIns="91425" anchor="t"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18" name="Shape 18"/>
          <p:cNvSpPr txBox="1">
            <a:spLocks noGrp="1"/>
          </p:cNvSpPr>
          <p:nvPr>
            <p:ph type="sldNum" idx="12"/>
          </p:nvPr>
        </p:nvSpPr>
        <p:spPr>
          <a:xfrm>
            <a:off x="4343400" y="2198686"/>
            <a:ext cx="457200" cy="441324"/>
          </a:xfrm>
          <a:prstGeom prst="rect">
            <a:avLst/>
          </a:prstGeom>
          <a:noFill/>
          <a:ln>
            <a:noFill/>
          </a:ln>
        </p:spPr>
        <p:txBody>
          <a:bodyPr lIns="45700" tIns="45700" rIns="45700" bIns="45700" anchor="ctr" anchorCtr="0">
            <a:noAutofit/>
          </a:bodyPr>
          <a:lstStyle>
            <a:lvl1pPr marL="0" marR="0" indent="0" algn="ctr" rtl="0">
              <a:lnSpc>
                <a:spcPct val="100000"/>
              </a:lnSpc>
              <a:spcBef>
                <a:spcPts val="0"/>
              </a:spcBef>
              <a:spcAft>
                <a:spcPts val="0"/>
              </a:spcAft>
              <a:buNone/>
              <a:defRPr sz="1600" b="0" i="0" u="none" strike="noStrike" cap="none" baseline="0">
                <a:solidFill>
                  <a:srgbClr val="7B9899"/>
                </a:solidFill>
                <a:latin typeface="Times New Roman"/>
                <a:ea typeface="Times New Roman"/>
                <a:cs typeface="Times New Roman"/>
                <a:sym typeface="Times New Roman"/>
              </a:defRPr>
            </a:lvl1pPr>
          </a:lstStyle>
          <a:p>
            <a:pPr marL="0" lvl="0" indent="0">
              <a:spcBef>
                <a:spcPts val="0"/>
              </a:spcBef>
              <a:buClr>
                <a:srgbClr val="7B9899"/>
              </a:buClr>
              <a:buSzPct val="25000"/>
              <a:buFont typeface="Times New Roman"/>
              <a:buNone/>
            </a:pPr>
            <a:fld id="{00000000-1234-1234-1234-123412341234}" type="slidenum">
              <a:rPr lang="en-US"/>
              <a:t>‹#›</a:t>
            </a:fld>
            <a:endParaRPr lang="en-US"/>
          </a:p>
        </p:txBody>
      </p:sp>
    </p:spTree>
  </p:cSld>
  <p:clrMap bg1="lt1" tx1="dk1" bg2="dk2" tx2="lt2" accent1="accent1" accent2="accent2" accent3="accent3" accent4="accent4" accent5="accent5" accent6="accent6" hlink="hlink" folHlink="folHlink"/>
  <p:sldLayoutIdLst>
    <p:sldLayoutId id="2147483648" r:id="rId1"/>
  </p:sldLayoutIdLst>
  <p:hf sldNum="0" hdr="0" ftr="0" dt="0"/>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2"/>
        </a:solidFill>
        <a:effectLst/>
      </p:bgPr>
    </p:bg>
    <p:spTree>
      <p:nvGrpSpPr>
        <p:cNvPr id="1" name="Shape 25"/>
        <p:cNvGrpSpPr/>
        <p:nvPr/>
      </p:nvGrpSpPr>
      <p:grpSpPr>
        <a:xfrm>
          <a:off x="0" y="0"/>
          <a:ext cx="0" cy="0"/>
          <a:chOff x="0" y="0"/>
          <a:chExt cx="0" cy="0"/>
        </a:xfrm>
      </p:grpSpPr>
      <p:sp>
        <p:nvSpPr>
          <p:cNvPr id="26" name="Shape 26"/>
          <p:cNvSpPr txBox="1"/>
          <p:nvPr/>
        </p:nvSpPr>
        <p:spPr>
          <a:xfrm>
            <a:off x="0" y="6705600"/>
            <a:ext cx="9144000" cy="152399"/>
          </a:xfrm>
          <a:prstGeom prst="rect">
            <a:avLst/>
          </a:prstGeom>
          <a:solidFill>
            <a:srgbClr val="FFFFFF"/>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Times New Roman"/>
              <a:ea typeface="Times New Roman"/>
              <a:cs typeface="Times New Roman"/>
              <a:sym typeface="Times New Roman"/>
            </a:endParaRPr>
          </a:p>
        </p:txBody>
      </p:sp>
      <p:sp>
        <p:nvSpPr>
          <p:cNvPr id="27" name="Shape 27"/>
          <p:cNvSpPr txBox="1"/>
          <p:nvPr/>
        </p:nvSpPr>
        <p:spPr>
          <a:xfrm>
            <a:off x="0" y="0"/>
            <a:ext cx="9144000" cy="1393825"/>
          </a:xfrm>
          <a:prstGeom prst="rect">
            <a:avLst/>
          </a:prstGeom>
          <a:solidFill>
            <a:srgbClr val="FFFFFF"/>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Times New Roman"/>
              <a:ea typeface="Times New Roman"/>
              <a:cs typeface="Times New Roman"/>
              <a:sym typeface="Times New Roman"/>
            </a:endParaRPr>
          </a:p>
        </p:txBody>
      </p:sp>
      <p:sp>
        <p:nvSpPr>
          <p:cNvPr id="28" name="Shape 28"/>
          <p:cNvSpPr txBox="1"/>
          <p:nvPr/>
        </p:nvSpPr>
        <p:spPr>
          <a:xfrm>
            <a:off x="0" y="0"/>
            <a:ext cx="152399" cy="6858000"/>
          </a:xfrm>
          <a:prstGeom prst="rect">
            <a:avLst/>
          </a:prstGeom>
          <a:solidFill>
            <a:srgbClr val="FFFFFF"/>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Times New Roman"/>
              <a:ea typeface="Times New Roman"/>
              <a:cs typeface="Times New Roman"/>
              <a:sym typeface="Times New Roman"/>
            </a:endParaRPr>
          </a:p>
        </p:txBody>
      </p:sp>
      <p:sp>
        <p:nvSpPr>
          <p:cNvPr id="29" name="Shape 29"/>
          <p:cNvSpPr txBox="1"/>
          <p:nvPr/>
        </p:nvSpPr>
        <p:spPr>
          <a:xfrm>
            <a:off x="8991600" y="0"/>
            <a:ext cx="152399" cy="6858000"/>
          </a:xfrm>
          <a:prstGeom prst="rect">
            <a:avLst/>
          </a:prstGeom>
          <a:solidFill>
            <a:srgbClr val="FFFFFF"/>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Times New Roman"/>
              <a:ea typeface="Times New Roman"/>
              <a:cs typeface="Times New Roman"/>
              <a:sym typeface="Times New Roman"/>
            </a:endParaRPr>
          </a:p>
        </p:txBody>
      </p:sp>
      <p:sp>
        <p:nvSpPr>
          <p:cNvPr id="30" name="Shape 30"/>
          <p:cNvSpPr txBox="1"/>
          <p:nvPr/>
        </p:nvSpPr>
        <p:spPr>
          <a:xfrm>
            <a:off x="149225" y="6388100"/>
            <a:ext cx="8832849" cy="309561"/>
          </a:xfrm>
          <a:prstGeom prst="rect">
            <a:avLst/>
          </a:prstGeom>
          <a:solidFill>
            <a:srgbClr val="8CADAE"/>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Times New Roman"/>
              <a:ea typeface="Times New Roman"/>
              <a:cs typeface="Times New Roman"/>
              <a:sym typeface="Times New Roman"/>
            </a:endParaRPr>
          </a:p>
        </p:txBody>
      </p:sp>
      <p:sp>
        <p:nvSpPr>
          <p:cNvPr id="31" name="Shape 31"/>
          <p:cNvSpPr txBox="1"/>
          <p:nvPr/>
        </p:nvSpPr>
        <p:spPr>
          <a:xfrm>
            <a:off x="152400" y="155575"/>
            <a:ext cx="8832849" cy="6546850"/>
          </a:xfrm>
          <a:prstGeom prst="rect">
            <a:avLst/>
          </a:prstGeom>
          <a:noFill/>
          <a:ln w="9525" cap="flat">
            <a:solidFill>
              <a:srgbClr val="7B9899"/>
            </a:solidFill>
            <a:prstDash val="solid"/>
            <a:miter/>
            <a:headEnd type="none" w="med" len="med"/>
            <a:tailEnd type="none" w="med" len="med"/>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Times New Roman"/>
              <a:ea typeface="Times New Roman"/>
              <a:cs typeface="Times New Roman"/>
              <a:sym typeface="Times New Roman"/>
            </a:endParaRPr>
          </a:p>
        </p:txBody>
      </p:sp>
      <p:cxnSp>
        <p:nvCxnSpPr>
          <p:cNvPr id="32" name="Shape 32"/>
          <p:cNvCxnSpPr/>
          <p:nvPr/>
        </p:nvCxnSpPr>
        <p:spPr>
          <a:xfrm>
            <a:off x="152400" y="1276350"/>
            <a:ext cx="8832849" cy="0"/>
          </a:xfrm>
          <a:prstGeom prst="straightConnector1">
            <a:avLst/>
          </a:prstGeom>
          <a:noFill/>
          <a:ln w="9525" cap="flat">
            <a:solidFill>
              <a:srgbClr val="7B9899"/>
            </a:solidFill>
            <a:prstDash val="solid"/>
            <a:miter/>
            <a:headEnd type="none" w="med" len="med"/>
            <a:tailEnd type="none" w="med" len="med"/>
          </a:ln>
        </p:spPr>
      </p:cxnSp>
      <p:sp>
        <p:nvSpPr>
          <p:cNvPr id="33" name="Shape 33"/>
          <p:cNvSpPr/>
          <p:nvPr/>
        </p:nvSpPr>
        <p:spPr>
          <a:xfrm>
            <a:off x="4267200" y="955675"/>
            <a:ext cx="609599" cy="609599"/>
          </a:xfrm>
          <a:prstGeom prst="ellipse">
            <a:avLst/>
          </a:prstGeom>
          <a:solidFill>
            <a:srgbClr val="FFFFFF"/>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Times New Roman"/>
              <a:ea typeface="Times New Roman"/>
              <a:cs typeface="Times New Roman"/>
              <a:sym typeface="Times New Roman"/>
            </a:endParaRPr>
          </a:p>
        </p:txBody>
      </p:sp>
      <p:sp>
        <p:nvSpPr>
          <p:cNvPr id="34" name="Shape 34"/>
          <p:cNvSpPr/>
          <p:nvPr/>
        </p:nvSpPr>
        <p:spPr>
          <a:xfrm>
            <a:off x="4362450" y="1050925"/>
            <a:ext cx="419099" cy="420687"/>
          </a:xfrm>
          <a:prstGeom prst="ellipse">
            <a:avLst/>
          </a:prstGeom>
          <a:solidFill>
            <a:srgbClr val="FFFFFF"/>
          </a:solidFill>
          <a:ln w="50800" cap="rnd">
            <a:solidFill>
              <a:srgbClr val="7B9899"/>
            </a:solidFill>
            <a:prstDash val="solid"/>
            <a:miter/>
            <a:headEnd type="none" w="med" len="med"/>
            <a:tailEnd type="none" w="med" len="med"/>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Times New Roman"/>
              <a:ea typeface="Times New Roman"/>
              <a:cs typeface="Times New Roman"/>
              <a:sym typeface="Times New Roman"/>
            </a:endParaRPr>
          </a:p>
        </p:txBody>
      </p:sp>
      <p:sp>
        <p:nvSpPr>
          <p:cNvPr id="35" name="Shape 35"/>
          <p:cNvSpPr txBox="1">
            <a:spLocks noGrp="1"/>
          </p:cNvSpPr>
          <p:nvPr>
            <p:ph type="title"/>
          </p:nvPr>
        </p:nvSpPr>
        <p:spPr>
          <a:xfrm>
            <a:off x="301625" y="228600"/>
            <a:ext cx="8534399" cy="758825"/>
          </a:xfrm>
          <a:prstGeom prst="rect">
            <a:avLst/>
          </a:prstGeom>
          <a:noFill/>
          <a:ln>
            <a:noFill/>
          </a:ln>
        </p:spPr>
        <p:txBody>
          <a:bodyPr lIns="91425" tIns="91425" rIns="91425" bIns="91425" anchor="b" anchorCtr="0"/>
          <a:lstStyle>
            <a:lvl1pPr marL="0" marR="0" indent="0" algn="ctr" rtl="0">
              <a:spcBef>
                <a:spcPts val="0"/>
              </a:spcBef>
              <a:spcAft>
                <a:spcPts val="0"/>
              </a:spcAft>
              <a:defRPr/>
            </a:lvl1pPr>
            <a:lvl2pPr marL="0" marR="0" indent="0" algn="ctr" rtl="0">
              <a:spcBef>
                <a:spcPts val="0"/>
              </a:spcBef>
              <a:spcAft>
                <a:spcPts val="0"/>
              </a:spcAft>
              <a:defRPr/>
            </a:lvl2pPr>
            <a:lvl3pPr marL="0" marR="0" indent="0" algn="ctr" rtl="0">
              <a:spcBef>
                <a:spcPts val="0"/>
              </a:spcBef>
              <a:spcAft>
                <a:spcPts val="0"/>
              </a:spcAft>
              <a:defRPr/>
            </a:lvl3pPr>
            <a:lvl4pPr marL="0" marR="0" indent="0" algn="ctr" rtl="0">
              <a:spcBef>
                <a:spcPts val="0"/>
              </a:spcBef>
              <a:spcAft>
                <a:spcPts val="0"/>
              </a:spcAft>
              <a:defRPr/>
            </a:lvl4pPr>
            <a:lvl5pPr marL="0" marR="0" indent="0" algn="ctr" rtl="0">
              <a:spcBef>
                <a:spcPts val="0"/>
              </a:spcBef>
              <a:spcAft>
                <a:spcPts val="0"/>
              </a:spcAft>
              <a:defRPr/>
            </a:lvl5pPr>
            <a:lvl6pPr marL="457200" marR="0" indent="0" algn="ctr" rtl="0">
              <a:spcBef>
                <a:spcPts val="0"/>
              </a:spcBef>
              <a:spcAft>
                <a:spcPts val="0"/>
              </a:spcAft>
              <a:defRPr/>
            </a:lvl6pPr>
            <a:lvl7pPr marL="914400" marR="0" indent="0" algn="ctr" rtl="0">
              <a:spcBef>
                <a:spcPts val="0"/>
              </a:spcBef>
              <a:spcAft>
                <a:spcPts val="0"/>
              </a:spcAft>
              <a:defRPr/>
            </a:lvl7pPr>
            <a:lvl8pPr marL="1371600" marR="0" indent="0" algn="ctr" rtl="0">
              <a:spcBef>
                <a:spcPts val="0"/>
              </a:spcBef>
              <a:spcAft>
                <a:spcPts val="0"/>
              </a:spcAft>
              <a:defRPr/>
            </a:lvl8pPr>
            <a:lvl9pPr marL="1828800" marR="0" indent="0" algn="ctr" rtl="0">
              <a:spcBef>
                <a:spcPts val="0"/>
              </a:spcBef>
              <a:spcAft>
                <a:spcPts val="0"/>
              </a:spcAft>
              <a:defRPr/>
            </a:lvl9pPr>
          </a:lstStyle>
          <a:p>
            <a:endParaRPr/>
          </a:p>
        </p:txBody>
      </p:sp>
      <p:sp>
        <p:nvSpPr>
          <p:cNvPr id="36" name="Shape 36"/>
          <p:cNvSpPr txBox="1">
            <a:spLocks noGrp="1"/>
          </p:cNvSpPr>
          <p:nvPr>
            <p:ph type="body" idx="1"/>
          </p:nvPr>
        </p:nvSpPr>
        <p:spPr>
          <a:xfrm>
            <a:off x="301625" y="1524000"/>
            <a:ext cx="8534399" cy="4598987"/>
          </a:xfrm>
          <a:prstGeom prst="rect">
            <a:avLst/>
          </a:prstGeom>
          <a:noFill/>
          <a:ln>
            <a:noFill/>
          </a:ln>
        </p:spPr>
        <p:txBody>
          <a:bodyPr lIns="91425" tIns="91425" rIns="91425" bIns="91425" anchor="t" anchorCtr="0"/>
          <a:lstStyle>
            <a:lvl1pPr marL="273050" marR="0" indent="-127317" algn="l" rtl="0">
              <a:spcBef>
                <a:spcPts val="540"/>
              </a:spcBef>
              <a:spcAft>
                <a:spcPts val="0"/>
              </a:spcAft>
              <a:buClr>
                <a:schemeClr val="accent1"/>
              </a:buClr>
              <a:buFont typeface="Noto Symbol"/>
              <a:buChar char="●"/>
              <a:defRPr/>
            </a:lvl1pPr>
            <a:lvl2pPr marL="547688" marR="0" indent="-183197" algn="l" rtl="0">
              <a:spcBef>
                <a:spcPts val="440"/>
              </a:spcBef>
              <a:spcAft>
                <a:spcPts val="0"/>
              </a:spcAft>
              <a:buClr>
                <a:schemeClr val="accent2"/>
              </a:buClr>
              <a:buFont typeface="Noto Symbol"/>
              <a:buChar char="○"/>
              <a:defRPr/>
            </a:lvl2pPr>
            <a:lvl3pPr marL="822325" marR="0" indent="-142875" algn="l" rtl="0">
              <a:spcBef>
                <a:spcPts val="400"/>
              </a:spcBef>
              <a:spcAft>
                <a:spcPts val="0"/>
              </a:spcAft>
              <a:buClr>
                <a:srgbClr val="8CADAE"/>
              </a:buClr>
              <a:buFont typeface="Noto Symbol"/>
              <a:buChar char="•"/>
              <a:defRPr/>
            </a:lvl3pPr>
            <a:lvl4pPr marL="1096963" marR="0" indent="-144462" algn="l" rtl="0">
              <a:spcBef>
                <a:spcPts val="400"/>
              </a:spcBef>
              <a:spcAft>
                <a:spcPts val="0"/>
              </a:spcAft>
              <a:buClr>
                <a:srgbClr val="8C7B70"/>
              </a:buClr>
              <a:buFont typeface="Noto Symbol"/>
              <a:buChar char="•"/>
              <a:defRPr/>
            </a:lvl4pPr>
            <a:lvl5pPr marL="1371600" marR="0" indent="-114300" algn="l" rtl="0">
              <a:spcBef>
                <a:spcPts val="360"/>
              </a:spcBef>
              <a:spcAft>
                <a:spcPts val="0"/>
              </a:spcAft>
              <a:buClr>
                <a:srgbClr val="8FB08C"/>
              </a:buClr>
              <a:buFont typeface="Georgia"/>
              <a:buChar char="•"/>
              <a:defRPr/>
            </a:lvl5pPr>
            <a:lvl6pPr marL="1645920" marR="0" indent="-93980" algn="l" rtl="0">
              <a:spcBef>
                <a:spcPts val="360"/>
              </a:spcBef>
              <a:buClr>
                <a:schemeClr val="accent6"/>
              </a:buClr>
              <a:buFont typeface="Noto Symbol"/>
              <a:buChar char="●"/>
              <a:defRPr/>
            </a:lvl6pPr>
            <a:lvl7pPr marL="1920240" marR="0" indent="-101600" algn="l" rtl="0">
              <a:spcBef>
                <a:spcPts val="320"/>
              </a:spcBef>
              <a:buClr>
                <a:srgbClr val="B85740"/>
              </a:buClr>
              <a:buFont typeface="Georgia"/>
              <a:buChar char="•"/>
              <a:defRPr/>
            </a:lvl7pPr>
            <a:lvl8pPr marL="2103120" marR="0" indent="-83820" algn="l" rtl="0">
              <a:spcBef>
                <a:spcPts val="320"/>
              </a:spcBef>
              <a:buClr>
                <a:srgbClr val="7B6C62"/>
              </a:buClr>
              <a:buFont typeface="Georgia"/>
              <a:buChar char="•"/>
              <a:defRPr/>
            </a:lvl8pPr>
            <a:lvl9pPr marL="2377440" marR="0" indent="-113029" algn="l" rtl="0">
              <a:spcBef>
                <a:spcPts val="280"/>
              </a:spcBef>
              <a:buClr>
                <a:srgbClr val="B49E02"/>
              </a:buClr>
              <a:buFont typeface="Georgia"/>
              <a:buChar char="•"/>
              <a:defRPr/>
            </a:lvl9pPr>
          </a:lstStyle>
          <a:p>
            <a:endParaRPr/>
          </a:p>
        </p:txBody>
      </p:sp>
      <p:sp>
        <p:nvSpPr>
          <p:cNvPr id="37" name="Shape 37"/>
          <p:cNvSpPr txBox="1">
            <a:spLocks noGrp="1"/>
          </p:cNvSpPr>
          <p:nvPr>
            <p:ph type="dt" idx="10"/>
          </p:nvPr>
        </p:nvSpPr>
        <p:spPr>
          <a:xfrm>
            <a:off x="5791200" y="6405562"/>
            <a:ext cx="3044825" cy="365125"/>
          </a:xfrm>
          <a:prstGeom prst="rect">
            <a:avLst/>
          </a:prstGeom>
          <a:noFill/>
          <a:ln>
            <a:noFill/>
          </a:ln>
        </p:spPr>
        <p:txBody>
          <a:bodyPr lIns="91425" tIns="91425" rIns="91425" bIns="91425" anchor="t"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38" name="Shape 38"/>
          <p:cNvSpPr txBox="1">
            <a:spLocks noGrp="1"/>
          </p:cNvSpPr>
          <p:nvPr>
            <p:ph type="ftr" idx="11"/>
          </p:nvPr>
        </p:nvSpPr>
        <p:spPr>
          <a:xfrm>
            <a:off x="304800" y="6410325"/>
            <a:ext cx="3581399" cy="366711"/>
          </a:xfrm>
          <a:prstGeom prst="rect">
            <a:avLst/>
          </a:prstGeom>
          <a:noFill/>
          <a:ln>
            <a:noFill/>
          </a:ln>
        </p:spPr>
        <p:txBody>
          <a:bodyPr lIns="91425" tIns="91425" rIns="91425" bIns="91425" anchor="t"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39" name="Shape 39"/>
          <p:cNvSpPr txBox="1">
            <a:spLocks noGrp="1"/>
          </p:cNvSpPr>
          <p:nvPr>
            <p:ph type="sldNum" idx="12"/>
          </p:nvPr>
        </p:nvSpPr>
        <p:spPr>
          <a:xfrm>
            <a:off x="4362450" y="1027112"/>
            <a:ext cx="457200" cy="441324"/>
          </a:xfrm>
          <a:prstGeom prst="rect">
            <a:avLst/>
          </a:prstGeom>
          <a:noFill/>
          <a:ln>
            <a:noFill/>
          </a:ln>
        </p:spPr>
        <p:txBody>
          <a:bodyPr lIns="45700" tIns="45700" rIns="45700" bIns="45700" anchor="ctr" anchorCtr="0">
            <a:noAutofit/>
          </a:bodyPr>
          <a:lstStyle>
            <a:lvl1pPr marL="0" marR="0" indent="0" algn="ctr" rtl="0">
              <a:lnSpc>
                <a:spcPct val="100000"/>
              </a:lnSpc>
              <a:spcBef>
                <a:spcPts val="0"/>
              </a:spcBef>
              <a:spcAft>
                <a:spcPts val="0"/>
              </a:spcAft>
              <a:buNone/>
              <a:defRPr sz="1600" b="0" i="0" u="none" strike="noStrike" cap="none" baseline="0">
                <a:solidFill>
                  <a:srgbClr val="7B9899"/>
                </a:solidFill>
                <a:latin typeface="Times New Roman"/>
                <a:ea typeface="Times New Roman"/>
                <a:cs typeface="Times New Roman"/>
                <a:sym typeface="Times New Roman"/>
              </a:defRPr>
            </a:lvl1pPr>
          </a:lstStyle>
          <a:p>
            <a:pPr marL="0" lvl="0" indent="0">
              <a:spcBef>
                <a:spcPts val="0"/>
              </a:spcBef>
              <a:buClr>
                <a:srgbClr val="7B9899"/>
              </a:buClr>
              <a:buSzPct val="25000"/>
              <a:buFont typeface="Times New Roman"/>
              <a:buNone/>
            </a:pPr>
            <a:fld id="{00000000-1234-1234-1234-123412341234}" type="slidenum">
              <a:rPr lang="en-US"/>
              <a:t>‹#›</a:t>
            </a:fld>
            <a:endParaRPr lang="en-US"/>
          </a:p>
        </p:txBody>
      </p:sp>
    </p:spTree>
  </p:cSld>
  <p:clrMap bg1="lt1" tx1="dk1" bg2="dk2" tx2="lt2" accent1="accent1" accent2="accent2" accent3="accent3" accent4="accent4" accent5="accent5" accent6="accent6" hlink="hlink" folHlink="folHlink"/>
  <p:sldLayoutIdLst>
    <p:sldLayoutId id="2147483649" r:id="rId1"/>
  </p:sldLayoutIdLst>
  <p:hf sldNum="0" hdr="0" ftr="0" dt="0"/>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lt2"/>
        </a:solidFill>
        <a:effectLst/>
      </p:bgPr>
    </p:bg>
    <p:spTree>
      <p:nvGrpSpPr>
        <p:cNvPr id="1" name="Shape 46"/>
        <p:cNvGrpSpPr/>
        <p:nvPr/>
      </p:nvGrpSpPr>
      <p:grpSpPr>
        <a:xfrm>
          <a:off x="0" y="0"/>
          <a:ext cx="0" cy="0"/>
          <a:chOff x="0" y="0"/>
          <a:chExt cx="0" cy="0"/>
        </a:xfrm>
      </p:grpSpPr>
      <p:sp>
        <p:nvSpPr>
          <p:cNvPr id="47" name="Shape 47"/>
          <p:cNvSpPr txBox="1"/>
          <p:nvPr/>
        </p:nvSpPr>
        <p:spPr>
          <a:xfrm>
            <a:off x="0" y="6705600"/>
            <a:ext cx="9144000" cy="152399"/>
          </a:xfrm>
          <a:prstGeom prst="rect">
            <a:avLst/>
          </a:prstGeom>
          <a:solidFill>
            <a:srgbClr val="FFFFFF"/>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Times New Roman"/>
              <a:ea typeface="Times New Roman"/>
              <a:cs typeface="Times New Roman"/>
              <a:sym typeface="Times New Roman"/>
            </a:endParaRPr>
          </a:p>
        </p:txBody>
      </p:sp>
      <p:sp>
        <p:nvSpPr>
          <p:cNvPr id="48" name="Shape 48"/>
          <p:cNvSpPr txBox="1"/>
          <p:nvPr/>
        </p:nvSpPr>
        <p:spPr>
          <a:xfrm>
            <a:off x="0" y="0"/>
            <a:ext cx="9144000" cy="1393825"/>
          </a:xfrm>
          <a:prstGeom prst="rect">
            <a:avLst/>
          </a:prstGeom>
          <a:solidFill>
            <a:srgbClr val="FFFFFF"/>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Times New Roman"/>
              <a:ea typeface="Times New Roman"/>
              <a:cs typeface="Times New Roman"/>
              <a:sym typeface="Times New Roman"/>
            </a:endParaRPr>
          </a:p>
        </p:txBody>
      </p:sp>
      <p:sp>
        <p:nvSpPr>
          <p:cNvPr id="49" name="Shape 49"/>
          <p:cNvSpPr txBox="1"/>
          <p:nvPr/>
        </p:nvSpPr>
        <p:spPr>
          <a:xfrm>
            <a:off x="0" y="0"/>
            <a:ext cx="152399" cy="6858000"/>
          </a:xfrm>
          <a:prstGeom prst="rect">
            <a:avLst/>
          </a:prstGeom>
          <a:solidFill>
            <a:srgbClr val="FFFFFF"/>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Times New Roman"/>
              <a:ea typeface="Times New Roman"/>
              <a:cs typeface="Times New Roman"/>
              <a:sym typeface="Times New Roman"/>
            </a:endParaRPr>
          </a:p>
        </p:txBody>
      </p:sp>
      <p:sp>
        <p:nvSpPr>
          <p:cNvPr id="50" name="Shape 50"/>
          <p:cNvSpPr txBox="1"/>
          <p:nvPr/>
        </p:nvSpPr>
        <p:spPr>
          <a:xfrm>
            <a:off x="8991600" y="0"/>
            <a:ext cx="152399" cy="6858000"/>
          </a:xfrm>
          <a:prstGeom prst="rect">
            <a:avLst/>
          </a:prstGeom>
          <a:solidFill>
            <a:srgbClr val="FFFFFF"/>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Times New Roman"/>
              <a:ea typeface="Times New Roman"/>
              <a:cs typeface="Times New Roman"/>
              <a:sym typeface="Times New Roman"/>
            </a:endParaRPr>
          </a:p>
        </p:txBody>
      </p:sp>
      <p:sp>
        <p:nvSpPr>
          <p:cNvPr id="51" name="Shape 51"/>
          <p:cNvSpPr txBox="1"/>
          <p:nvPr/>
        </p:nvSpPr>
        <p:spPr>
          <a:xfrm>
            <a:off x="149225" y="6388100"/>
            <a:ext cx="8832849" cy="309561"/>
          </a:xfrm>
          <a:prstGeom prst="rect">
            <a:avLst/>
          </a:prstGeom>
          <a:solidFill>
            <a:srgbClr val="8CADAE"/>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Times New Roman"/>
              <a:ea typeface="Times New Roman"/>
              <a:cs typeface="Times New Roman"/>
              <a:sym typeface="Times New Roman"/>
            </a:endParaRPr>
          </a:p>
        </p:txBody>
      </p:sp>
      <p:sp>
        <p:nvSpPr>
          <p:cNvPr id="52" name="Shape 52"/>
          <p:cNvSpPr txBox="1"/>
          <p:nvPr/>
        </p:nvSpPr>
        <p:spPr>
          <a:xfrm>
            <a:off x="152400" y="155575"/>
            <a:ext cx="8832849" cy="6546850"/>
          </a:xfrm>
          <a:prstGeom prst="rect">
            <a:avLst/>
          </a:prstGeom>
          <a:noFill/>
          <a:ln w="9525" cap="flat">
            <a:solidFill>
              <a:srgbClr val="7B9899"/>
            </a:solidFill>
            <a:prstDash val="solid"/>
            <a:miter/>
            <a:headEnd type="none" w="med" len="med"/>
            <a:tailEnd type="none" w="med" len="med"/>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Times New Roman"/>
              <a:ea typeface="Times New Roman"/>
              <a:cs typeface="Times New Roman"/>
              <a:sym typeface="Times New Roman"/>
            </a:endParaRPr>
          </a:p>
        </p:txBody>
      </p:sp>
      <p:cxnSp>
        <p:nvCxnSpPr>
          <p:cNvPr id="53" name="Shape 53"/>
          <p:cNvCxnSpPr/>
          <p:nvPr/>
        </p:nvCxnSpPr>
        <p:spPr>
          <a:xfrm>
            <a:off x="152400" y="1276350"/>
            <a:ext cx="8832849" cy="0"/>
          </a:xfrm>
          <a:prstGeom prst="straightConnector1">
            <a:avLst/>
          </a:prstGeom>
          <a:noFill/>
          <a:ln w="9525" cap="flat">
            <a:solidFill>
              <a:srgbClr val="7B9899"/>
            </a:solidFill>
            <a:prstDash val="solid"/>
            <a:miter/>
            <a:headEnd type="none" w="med" len="med"/>
            <a:tailEnd type="none" w="med" len="med"/>
          </a:ln>
        </p:spPr>
      </p:cxnSp>
      <p:sp>
        <p:nvSpPr>
          <p:cNvPr id="54" name="Shape 54"/>
          <p:cNvSpPr/>
          <p:nvPr/>
        </p:nvSpPr>
        <p:spPr>
          <a:xfrm>
            <a:off x="4267200" y="955675"/>
            <a:ext cx="609599" cy="609599"/>
          </a:xfrm>
          <a:prstGeom prst="ellipse">
            <a:avLst/>
          </a:prstGeom>
          <a:solidFill>
            <a:srgbClr val="FFFFFF"/>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Times New Roman"/>
              <a:ea typeface="Times New Roman"/>
              <a:cs typeface="Times New Roman"/>
              <a:sym typeface="Times New Roman"/>
            </a:endParaRPr>
          </a:p>
        </p:txBody>
      </p:sp>
      <p:sp>
        <p:nvSpPr>
          <p:cNvPr id="55" name="Shape 55"/>
          <p:cNvSpPr/>
          <p:nvPr/>
        </p:nvSpPr>
        <p:spPr>
          <a:xfrm>
            <a:off x="4362450" y="1050925"/>
            <a:ext cx="419099" cy="420687"/>
          </a:xfrm>
          <a:prstGeom prst="ellipse">
            <a:avLst/>
          </a:prstGeom>
          <a:solidFill>
            <a:srgbClr val="FFFFFF"/>
          </a:solidFill>
          <a:ln w="50800" cap="rnd">
            <a:solidFill>
              <a:srgbClr val="7B9899"/>
            </a:solidFill>
            <a:prstDash val="solid"/>
            <a:miter/>
            <a:headEnd type="none" w="med" len="med"/>
            <a:tailEnd type="none" w="med" len="med"/>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Times New Roman"/>
              <a:ea typeface="Times New Roman"/>
              <a:cs typeface="Times New Roman"/>
              <a:sym typeface="Times New Roman"/>
            </a:endParaRPr>
          </a:p>
        </p:txBody>
      </p:sp>
      <p:cxnSp>
        <p:nvCxnSpPr>
          <p:cNvPr id="56" name="Shape 56"/>
          <p:cNvCxnSpPr/>
          <p:nvPr/>
        </p:nvCxnSpPr>
        <p:spPr>
          <a:xfrm rot="10800000" flipH="1">
            <a:off x="4562475" y="1576386"/>
            <a:ext cx="9524" cy="4818062"/>
          </a:xfrm>
          <a:prstGeom prst="straightConnector1">
            <a:avLst/>
          </a:prstGeom>
          <a:noFill/>
          <a:ln w="9525" cap="flat">
            <a:solidFill>
              <a:schemeClr val="dk2"/>
            </a:solidFill>
            <a:prstDash val="solid"/>
            <a:miter/>
            <a:headEnd type="none" w="med" len="med"/>
            <a:tailEnd type="none" w="med" len="med"/>
          </a:ln>
        </p:spPr>
      </p:cxnSp>
      <p:sp>
        <p:nvSpPr>
          <p:cNvPr id="57" name="Shape 57"/>
          <p:cNvSpPr txBox="1">
            <a:spLocks noGrp="1"/>
          </p:cNvSpPr>
          <p:nvPr>
            <p:ph type="title"/>
          </p:nvPr>
        </p:nvSpPr>
        <p:spPr>
          <a:xfrm>
            <a:off x="301625" y="228600"/>
            <a:ext cx="8534399" cy="758825"/>
          </a:xfrm>
          <a:prstGeom prst="rect">
            <a:avLst/>
          </a:prstGeom>
          <a:noFill/>
          <a:ln>
            <a:noFill/>
          </a:ln>
        </p:spPr>
        <p:txBody>
          <a:bodyPr lIns="91425" tIns="91425" rIns="91425" bIns="91425" anchor="b" anchorCtr="0"/>
          <a:lstStyle>
            <a:lvl1pPr marL="0" marR="0" indent="0" algn="ctr" rtl="0">
              <a:spcBef>
                <a:spcPts val="0"/>
              </a:spcBef>
              <a:spcAft>
                <a:spcPts val="0"/>
              </a:spcAft>
              <a:defRPr/>
            </a:lvl1pPr>
            <a:lvl2pPr marL="0" marR="0" indent="0" algn="ctr" rtl="0">
              <a:spcBef>
                <a:spcPts val="0"/>
              </a:spcBef>
              <a:spcAft>
                <a:spcPts val="0"/>
              </a:spcAft>
              <a:defRPr/>
            </a:lvl2pPr>
            <a:lvl3pPr marL="0" marR="0" indent="0" algn="ctr" rtl="0">
              <a:spcBef>
                <a:spcPts val="0"/>
              </a:spcBef>
              <a:spcAft>
                <a:spcPts val="0"/>
              </a:spcAft>
              <a:defRPr/>
            </a:lvl3pPr>
            <a:lvl4pPr marL="0" marR="0" indent="0" algn="ctr" rtl="0">
              <a:spcBef>
                <a:spcPts val="0"/>
              </a:spcBef>
              <a:spcAft>
                <a:spcPts val="0"/>
              </a:spcAft>
              <a:defRPr/>
            </a:lvl4pPr>
            <a:lvl5pPr marL="0" marR="0" indent="0" algn="ctr" rtl="0">
              <a:spcBef>
                <a:spcPts val="0"/>
              </a:spcBef>
              <a:spcAft>
                <a:spcPts val="0"/>
              </a:spcAft>
              <a:defRPr/>
            </a:lvl5pPr>
            <a:lvl6pPr marL="457200" marR="0" indent="0" algn="ctr" rtl="0">
              <a:spcBef>
                <a:spcPts val="0"/>
              </a:spcBef>
              <a:spcAft>
                <a:spcPts val="0"/>
              </a:spcAft>
              <a:defRPr/>
            </a:lvl6pPr>
            <a:lvl7pPr marL="914400" marR="0" indent="0" algn="ctr" rtl="0">
              <a:spcBef>
                <a:spcPts val="0"/>
              </a:spcBef>
              <a:spcAft>
                <a:spcPts val="0"/>
              </a:spcAft>
              <a:defRPr/>
            </a:lvl7pPr>
            <a:lvl8pPr marL="1371600" marR="0" indent="0" algn="ctr" rtl="0">
              <a:spcBef>
                <a:spcPts val="0"/>
              </a:spcBef>
              <a:spcAft>
                <a:spcPts val="0"/>
              </a:spcAft>
              <a:defRPr/>
            </a:lvl8pPr>
            <a:lvl9pPr marL="1828800" marR="0" indent="0" algn="ctr" rtl="0">
              <a:spcBef>
                <a:spcPts val="0"/>
              </a:spcBef>
              <a:spcAft>
                <a:spcPts val="0"/>
              </a:spcAft>
              <a:defRPr/>
            </a:lvl9pPr>
          </a:lstStyle>
          <a:p>
            <a:endParaRPr/>
          </a:p>
        </p:txBody>
      </p:sp>
      <p:sp>
        <p:nvSpPr>
          <p:cNvPr id="58" name="Shape 58"/>
          <p:cNvSpPr txBox="1">
            <a:spLocks noGrp="1"/>
          </p:cNvSpPr>
          <p:nvPr>
            <p:ph type="body" idx="1"/>
          </p:nvPr>
        </p:nvSpPr>
        <p:spPr>
          <a:xfrm>
            <a:off x="301625" y="1524000"/>
            <a:ext cx="8534399" cy="4598987"/>
          </a:xfrm>
          <a:prstGeom prst="rect">
            <a:avLst/>
          </a:prstGeom>
          <a:noFill/>
          <a:ln>
            <a:noFill/>
          </a:ln>
        </p:spPr>
        <p:txBody>
          <a:bodyPr lIns="91425" tIns="91425" rIns="91425" bIns="91425" anchor="t" anchorCtr="0"/>
          <a:lstStyle>
            <a:lvl1pPr marL="273050" marR="0" indent="-127317" algn="l" rtl="0">
              <a:spcBef>
                <a:spcPts val="540"/>
              </a:spcBef>
              <a:spcAft>
                <a:spcPts val="0"/>
              </a:spcAft>
              <a:buClr>
                <a:schemeClr val="accent1"/>
              </a:buClr>
              <a:buFont typeface="Noto Symbol"/>
              <a:buChar char="●"/>
              <a:defRPr/>
            </a:lvl1pPr>
            <a:lvl2pPr marL="547688" marR="0" indent="-183197" algn="l" rtl="0">
              <a:spcBef>
                <a:spcPts val="440"/>
              </a:spcBef>
              <a:spcAft>
                <a:spcPts val="0"/>
              </a:spcAft>
              <a:buClr>
                <a:schemeClr val="accent2"/>
              </a:buClr>
              <a:buFont typeface="Noto Symbol"/>
              <a:buChar char="○"/>
              <a:defRPr/>
            </a:lvl2pPr>
            <a:lvl3pPr marL="822325" marR="0" indent="-142875" algn="l" rtl="0">
              <a:spcBef>
                <a:spcPts val="400"/>
              </a:spcBef>
              <a:spcAft>
                <a:spcPts val="0"/>
              </a:spcAft>
              <a:buClr>
                <a:srgbClr val="8CADAE"/>
              </a:buClr>
              <a:buFont typeface="Noto Symbol"/>
              <a:buChar char="•"/>
              <a:defRPr/>
            </a:lvl3pPr>
            <a:lvl4pPr marL="1096963" marR="0" indent="-144462" algn="l" rtl="0">
              <a:spcBef>
                <a:spcPts val="400"/>
              </a:spcBef>
              <a:spcAft>
                <a:spcPts val="0"/>
              </a:spcAft>
              <a:buClr>
                <a:srgbClr val="8C7B70"/>
              </a:buClr>
              <a:buFont typeface="Noto Symbol"/>
              <a:buChar char="•"/>
              <a:defRPr/>
            </a:lvl4pPr>
            <a:lvl5pPr marL="1371600" marR="0" indent="-114300" algn="l" rtl="0">
              <a:spcBef>
                <a:spcPts val="360"/>
              </a:spcBef>
              <a:spcAft>
                <a:spcPts val="0"/>
              </a:spcAft>
              <a:buClr>
                <a:srgbClr val="8FB08C"/>
              </a:buClr>
              <a:buFont typeface="Georgia"/>
              <a:buChar char="•"/>
              <a:defRPr/>
            </a:lvl5pPr>
            <a:lvl6pPr marL="1645920" marR="0" indent="-93980" algn="l" rtl="0">
              <a:spcBef>
                <a:spcPts val="360"/>
              </a:spcBef>
              <a:buClr>
                <a:schemeClr val="accent6"/>
              </a:buClr>
              <a:buFont typeface="Noto Symbol"/>
              <a:buChar char="●"/>
              <a:defRPr/>
            </a:lvl6pPr>
            <a:lvl7pPr marL="1920240" marR="0" indent="-101600" algn="l" rtl="0">
              <a:spcBef>
                <a:spcPts val="320"/>
              </a:spcBef>
              <a:buClr>
                <a:srgbClr val="B85740"/>
              </a:buClr>
              <a:buFont typeface="Georgia"/>
              <a:buChar char="•"/>
              <a:defRPr/>
            </a:lvl7pPr>
            <a:lvl8pPr marL="2103120" marR="0" indent="-83820" algn="l" rtl="0">
              <a:spcBef>
                <a:spcPts val="320"/>
              </a:spcBef>
              <a:buClr>
                <a:srgbClr val="7B6C62"/>
              </a:buClr>
              <a:buFont typeface="Georgia"/>
              <a:buChar char="•"/>
              <a:defRPr/>
            </a:lvl8pPr>
            <a:lvl9pPr marL="2377440" marR="0" indent="-113029" algn="l" rtl="0">
              <a:spcBef>
                <a:spcPts val="280"/>
              </a:spcBef>
              <a:buClr>
                <a:srgbClr val="B49E02"/>
              </a:buClr>
              <a:buFont typeface="Georgia"/>
              <a:buChar char="•"/>
              <a:defRPr/>
            </a:lvl9pPr>
          </a:lstStyle>
          <a:p>
            <a:endParaRPr/>
          </a:p>
        </p:txBody>
      </p:sp>
      <p:sp>
        <p:nvSpPr>
          <p:cNvPr id="59" name="Shape 59"/>
          <p:cNvSpPr txBox="1">
            <a:spLocks noGrp="1"/>
          </p:cNvSpPr>
          <p:nvPr>
            <p:ph type="dt" idx="10"/>
          </p:nvPr>
        </p:nvSpPr>
        <p:spPr>
          <a:xfrm>
            <a:off x="5791200" y="6410325"/>
            <a:ext cx="3044825" cy="365125"/>
          </a:xfrm>
          <a:prstGeom prst="rect">
            <a:avLst/>
          </a:prstGeom>
          <a:noFill/>
          <a:ln>
            <a:noFill/>
          </a:ln>
        </p:spPr>
        <p:txBody>
          <a:bodyPr lIns="91425" tIns="91425" rIns="91425" bIns="91425" anchor="t"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60" name="Shape 60"/>
          <p:cNvSpPr txBox="1">
            <a:spLocks noGrp="1"/>
          </p:cNvSpPr>
          <p:nvPr>
            <p:ph type="ftr" idx="11"/>
          </p:nvPr>
        </p:nvSpPr>
        <p:spPr>
          <a:xfrm>
            <a:off x="304800" y="6410325"/>
            <a:ext cx="3581399" cy="366711"/>
          </a:xfrm>
          <a:prstGeom prst="rect">
            <a:avLst/>
          </a:prstGeom>
          <a:noFill/>
          <a:ln>
            <a:noFill/>
          </a:ln>
        </p:spPr>
        <p:txBody>
          <a:bodyPr lIns="91425" tIns="91425" rIns="91425" bIns="91425" anchor="t"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61" name="Shape 61"/>
          <p:cNvSpPr txBox="1">
            <a:spLocks noGrp="1"/>
          </p:cNvSpPr>
          <p:nvPr>
            <p:ph type="sldNum" idx="12"/>
          </p:nvPr>
        </p:nvSpPr>
        <p:spPr>
          <a:xfrm>
            <a:off x="4343400" y="1039812"/>
            <a:ext cx="457200" cy="441324"/>
          </a:xfrm>
          <a:prstGeom prst="rect">
            <a:avLst/>
          </a:prstGeom>
          <a:noFill/>
          <a:ln>
            <a:noFill/>
          </a:ln>
        </p:spPr>
        <p:txBody>
          <a:bodyPr lIns="45700" tIns="45700" rIns="45700" bIns="45700" anchor="ctr" anchorCtr="0">
            <a:noAutofit/>
          </a:bodyPr>
          <a:lstStyle>
            <a:lvl1pPr marL="0" marR="0" indent="0" algn="ctr" rtl="0">
              <a:lnSpc>
                <a:spcPct val="100000"/>
              </a:lnSpc>
              <a:spcBef>
                <a:spcPts val="0"/>
              </a:spcBef>
              <a:spcAft>
                <a:spcPts val="0"/>
              </a:spcAft>
              <a:buNone/>
              <a:defRPr sz="1600" b="0" i="0" u="none" strike="noStrike" cap="none" baseline="0">
                <a:solidFill>
                  <a:srgbClr val="7B9899"/>
                </a:solidFill>
                <a:latin typeface="Times New Roman"/>
                <a:ea typeface="Times New Roman"/>
                <a:cs typeface="Times New Roman"/>
                <a:sym typeface="Times New Roman"/>
              </a:defRPr>
            </a:lvl1pPr>
          </a:lstStyle>
          <a:p>
            <a:pPr marL="0" lvl="0" indent="0">
              <a:spcBef>
                <a:spcPts val="0"/>
              </a:spcBef>
              <a:buClr>
                <a:srgbClr val="7B9899"/>
              </a:buClr>
              <a:buSzPct val="25000"/>
              <a:buFont typeface="Times New Roman"/>
              <a:buNone/>
            </a:pPr>
            <a:fld id="{00000000-1234-1234-1234-123412341234}" type="slidenum">
              <a:rPr lang="en-US"/>
              <a:t>‹#›</a:t>
            </a:fld>
            <a:endParaRPr lang="en-US"/>
          </a:p>
        </p:txBody>
      </p:sp>
    </p:spTree>
  </p:cSld>
  <p:clrMap bg1="lt1" tx1="dk1" bg2="dk2" tx2="lt2" accent1="accent1" accent2="accent2" accent3="accent3" accent4="accent4" accent5="accent5" accent6="accent6" hlink="hlink" folHlink="folHlink"/>
  <p:sldLayoutIdLst>
    <p:sldLayoutId id="2147483650" r:id="rId1"/>
  </p:sldLayoutIdLst>
  <p:hf sldNum="0" hdr="0" ftr="0" dt="0"/>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9"/>
        <p:cNvGrpSpPr/>
        <p:nvPr/>
      </p:nvGrpSpPr>
      <p:grpSpPr>
        <a:xfrm>
          <a:off x="0" y="0"/>
          <a:ext cx="0" cy="0"/>
          <a:chOff x="0" y="0"/>
          <a:chExt cx="0" cy="0"/>
        </a:xfrm>
      </p:grpSpPr>
      <p:sp>
        <p:nvSpPr>
          <p:cNvPr id="70" name="Shape 70"/>
          <p:cNvSpPr txBox="1">
            <a:spLocks noGrp="1"/>
          </p:cNvSpPr>
          <p:nvPr>
            <p:ph type="title"/>
          </p:nvPr>
        </p:nvSpPr>
        <p:spPr>
          <a:xfrm>
            <a:off x="304800" y="228600"/>
            <a:ext cx="8534399" cy="758825"/>
          </a:xfrm>
          <a:prstGeom prst="rect">
            <a:avLst/>
          </a:prstGeom>
          <a:noFill/>
          <a:ln>
            <a:noFill/>
          </a:ln>
        </p:spPr>
        <p:txBody>
          <a:bodyPr lIns="91425" tIns="45700" rIns="91425" bIns="45700" anchor="b" anchorCtr="0">
            <a:noAutofit/>
          </a:bodyPr>
          <a:lstStyle/>
          <a:p>
            <a:pPr marL="0" marR="0" lvl="0" indent="0" algn="l" rtl="0">
              <a:lnSpc>
                <a:spcPct val="100000"/>
              </a:lnSpc>
              <a:spcBef>
                <a:spcPts val="0"/>
              </a:spcBef>
              <a:spcAft>
                <a:spcPts val="0"/>
              </a:spcAft>
              <a:buClr>
                <a:srgbClr val="7B9899"/>
              </a:buClr>
              <a:buSzPct val="25000"/>
              <a:buFont typeface="Georgia"/>
              <a:buNone/>
            </a:pPr>
            <a:r>
              <a:rPr lang="en-US" sz="3500" b="1">
                <a:solidFill>
                  <a:srgbClr val="7B9899"/>
                </a:solidFill>
                <a:latin typeface="Georgia"/>
                <a:ea typeface="Georgia"/>
                <a:cs typeface="Georgia"/>
                <a:sym typeface="Georgia"/>
              </a:rPr>
              <a:t>Warm-up:</a:t>
            </a:r>
          </a:p>
        </p:txBody>
      </p:sp>
      <p:sp>
        <p:nvSpPr>
          <p:cNvPr id="71" name="Shape 71"/>
          <p:cNvSpPr txBox="1">
            <a:spLocks noGrp="1"/>
          </p:cNvSpPr>
          <p:nvPr>
            <p:ph type="body" idx="1"/>
          </p:nvPr>
        </p:nvSpPr>
        <p:spPr>
          <a:xfrm>
            <a:off x="301625" y="1527175"/>
            <a:ext cx="8504236" cy="4572000"/>
          </a:xfrm>
          <a:prstGeom prst="rect">
            <a:avLst/>
          </a:prstGeom>
          <a:noFill/>
          <a:ln>
            <a:noFill/>
          </a:ln>
        </p:spPr>
        <p:txBody>
          <a:bodyPr lIns="91425" tIns="45700" rIns="91425" bIns="45700" anchor="t" anchorCtr="0">
            <a:noAutofit/>
          </a:bodyPr>
          <a:lstStyle/>
          <a:p>
            <a:pPr marL="514350" marR="0" lvl="0" indent="-514350" algn="l" rtl="0">
              <a:lnSpc>
                <a:spcPct val="100000"/>
              </a:lnSpc>
              <a:spcBef>
                <a:spcPts val="0"/>
              </a:spcBef>
              <a:spcAft>
                <a:spcPts val="0"/>
              </a:spcAft>
              <a:buClr>
                <a:schemeClr val="accent1"/>
              </a:buClr>
              <a:buSzPct val="85000"/>
              <a:buFont typeface="Noto Symbol"/>
              <a:buAutoNum type="arabicPeriod"/>
            </a:pPr>
            <a:r>
              <a:rPr lang="en-US" sz="2700" b="0" i="0" u="none" strike="noStrike" cap="none" baseline="0">
                <a:solidFill>
                  <a:schemeClr val="dk1"/>
                </a:solidFill>
                <a:latin typeface="Georgia"/>
                <a:ea typeface="Georgia"/>
                <a:cs typeface="Georgia"/>
                <a:sym typeface="Georgia"/>
              </a:rPr>
              <a:t>Which physical change to geriatric patients do you feel is the most devastating to the patient?</a:t>
            </a:r>
          </a:p>
          <a:p>
            <a:pPr marL="514350" marR="0" lvl="0" indent="-368617" algn="l" rtl="0">
              <a:lnSpc>
                <a:spcPct val="100000"/>
              </a:lnSpc>
              <a:spcBef>
                <a:spcPts val="540"/>
              </a:spcBef>
              <a:spcAft>
                <a:spcPts val="0"/>
              </a:spcAft>
              <a:buClr>
                <a:schemeClr val="accent1"/>
              </a:buClr>
              <a:buFont typeface="Noto Symbol"/>
              <a:buNone/>
            </a:pPr>
            <a:endParaRPr sz="2700" b="0" i="0" u="none" strike="noStrike" cap="none" baseline="0">
              <a:solidFill>
                <a:schemeClr val="dk1"/>
              </a:solidFill>
              <a:latin typeface="Georgia"/>
              <a:ea typeface="Georgia"/>
              <a:cs typeface="Georgia"/>
              <a:sym typeface="Georgia"/>
            </a:endParaRPr>
          </a:p>
          <a:p>
            <a:pPr marL="514350" marR="0" lvl="0" indent="-514350" algn="l" rtl="0">
              <a:lnSpc>
                <a:spcPct val="100000"/>
              </a:lnSpc>
              <a:spcBef>
                <a:spcPts val="540"/>
              </a:spcBef>
              <a:spcAft>
                <a:spcPts val="0"/>
              </a:spcAft>
              <a:buClr>
                <a:schemeClr val="accent1"/>
              </a:buClr>
              <a:buSzPct val="85000"/>
              <a:buFont typeface="Noto Symbol"/>
              <a:buAutoNum type="arabicPeriod"/>
            </a:pPr>
            <a:r>
              <a:rPr lang="en-US" sz="2700" b="0" i="0" u="none" strike="noStrike" cap="none" baseline="0">
                <a:solidFill>
                  <a:schemeClr val="dk1"/>
                </a:solidFill>
                <a:latin typeface="Georgia"/>
                <a:ea typeface="Georgia"/>
                <a:cs typeface="Georgia"/>
                <a:sym typeface="Georgia"/>
              </a:rPr>
              <a:t>Which physical change to geriatric patients do think is the most important for you to be aware of as a health care worker?</a:t>
            </a:r>
          </a:p>
          <a:p>
            <a:pPr marL="514350" marR="0" lvl="0" indent="-368617" algn="l" rtl="0">
              <a:lnSpc>
                <a:spcPct val="100000"/>
              </a:lnSpc>
              <a:spcBef>
                <a:spcPts val="540"/>
              </a:spcBef>
              <a:spcAft>
                <a:spcPts val="0"/>
              </a:spcAft>
              <a:buClr>
                <a:schemeClr val="accent1"/>
              </a:buClr>
              <a:buFont typeface="Noto Symbol"/>
              <a:buNone/>
            </a:pPr>
            <a:endParaRPr sz="2700" b="0" i="0" u="none" strike="noStrike" cap="none" baseline="0">
              <a:solidFill>
                <a:schemeClr val="dk1"/>
              </a:solidFill>
              <a:latin typeface="Georgia"/>
              <a:ea typeface="Georgia"/>
              <a:cs typeface="Georgia"/>
              <a:sym typeface="Georgia"/>
            </a:endParaRPr>
          </a:p>
          <a:p>
            <a:pPr marL="514350" marR="0" lvl="0" indent="-514350" algn="l" rtl="0">
              <a:lnSpc>
                <a:spcPct val="100000"/>
              </a:lnSpc>
              <a:spcBef>
                <a:spcPts val="540"/>
              </a:spcBef>
              <a:spcAft>
                <a:spcPts val="0"/>
              </a:spcAft>
              <a:buClr>
                <a:schemeClr val="accent1"/>
              </a:buClr>
              <a:buSzPct val="85000"/>
              <a:buFont typeface="Noto Symbol"/>
              <a:buAutoNum type="arabicPeriod"/>
            </a:pPr>
            <a:r>
              <a:rPr lang="en-US" sz="2700" b="0" i="0" u="none" strike="noStrike" cap="none" baseline="0">
                <a:solidFill>
                  <a:schemeClr val="dk1"/>
                </a:solidFill>
                <a:latin typeface="Georgia"/>
                <a:ea typeface="Georgia"/>
                <a:cs typeface="Georgia"/>
                <a:sym typeface="Georgia"/>
              </a:rPr>
              <a:t>Is it important to educate pt family members regarding changes their love ones will experience?</a:t>
            </a:r>
            <a:r>
              <a:rPr lang="en-US" sz="2700">
                <a:solidFill>
                  <a:schemeClr val="dk1"/>
                </a:solidFill>
                <a:latin typeface="Georgia"/>
                <a:ea typeface="Georgia"/>
                <a:cs typeface="Georgia"/>
                <a:sym typeface="Georgia"/>
              </a:rPr>
              <a:t> If so, why?</a:t>
            </a:r>
          </a:p>
          <a:p>
            <a:pPr marL="514350" marR="0" lvl="0" indent="-368617" algn="l" rtl="0">
              <a:lnSpc>
                <a:spcPct val="100000"/>
              </a:lnSpc>
              <a:spcBef>
                <a:spcPts val="540"/>
              </a:spcBef>
              <a:spcAft>
                <a:spcPts val="0"/>
              </a:spcAft>
              <a:buClr>
                <a:schemeClr val="accent1"/>
              </a:buClr>
              <a:buFont typeface="Noto Symbol"/>
              <a:buNone/>
            </a:pPr>
            <a:endParaRPr sz="2700" b="0" i="0" u="none" strike="noStrike" cap="none" baseline="0">
              <a:solidFill>
                <a:schemeClr val="dk1"/>
              </a:solidFill>
              <a:latin typeface="Georgia"/>
              <a:ea typeface="Georgia"/>
              <a:cs typeface="Georgia"/>
              <a:sym typeface="Georgia"/>
            </a:endParaRPr>
          </a:p>
          <a:p>
            <a:pPr marL="0" marR="0" lvl="0" indent="0" algn="l" rtl="0">
              <a:spcBef>
                <a:spcPts val="0"/>
              </a:spcBef>
              <a:buNone/>
            </a:pPr>
            <a:endParaRPr sz="2700" b="0" i="0" u="none" strike="noStrike" cap="none" baseline="0">
              <a:solidFill>
                <a:schemeClr val="dk1"/>
              </a:solidFill>
              <a:latin typeface="Georgia"/>
              <a:ea typeface="Georgia"/>
              <a:cs typeface="Georgia"/>
              <a:sym typeface="Georgia"/>
            </a:endParaRP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75"/>
        <p:cNvGrpSpPr/>
        <p:nvPr/>
      </p:nvGrpSpPr>
      <p:grpSpPr>
        <a:xfrm>
          <a:off x="0" y="0"/>
          <a:ext cx="0" cy="0"/>
          <a:chOff x="0" y="0"/>
          <a:chExt cx="0" cy="0"/>
        </a:xfrm>
      </p:grpSpPr>
      <p:sp>
        <p:nvSpPr>
          <p:cNvPr id="76" name="Shape 76"/>
          <p:cNvSpPr txBox="1">
            <a:spLocks noGrp="1"/>
          </p:cNvSpPr>
          <p:nvPr>
            <p:ph type="subTitle" idx="1"/>
          </p:nvPr>
        </p:nvSpPr>
        <p:spPr>
          <a:xfrm>
            <a:off x="228600" y="2673350"/>
            <a:ext cx="4876799" cy="3346449"/>
          </a:xfrm>
          <a:prstGeom prst="rect">
            <a:avLst/>
          </a:prstGeom>
          <a:noFill/>
          <a:ln>
            <a:noFill/>
          </a:ln>
        </p:spPr>
        <p:txBody>
          <a:bodyPr lIns="91425" tIns="45700" rIns="91425" bIns="45700" anchor="t" anchorCtr="0">
            <a:noAutofit/>
          </a:bodyPr>
          <a:lstStyle/>
          <a:p>
            <a:pPr marL="342900" marR="0" lvl="0" indent="-342900" algn="l" rtl="0">
              <a:lnSpc>
                <a:spcPct val="100000"/>
              </a:lnSpc>
              <a:spcBef>
                <a:spcPts val="0"/>
              </a:spcBef>
              <a:spcAft>
                <a:spcPts val="0"/>
              </a:spcAft>
              <a:buClr>
                <a:schemeClr val="accent1"/>
              </a:buClr>
              <a:buSzPct val="85000"/>
              <a:buFont typeface="Noto Symbol"/>
              <a:buAutoNum type="arabicPeriod"/>
            </a:pPr>
            <a:r>
              <a:rPr lang="en-US" sz="1600" b="1" i="0" u="none" strike="noStrike" cap="none" baseline="0">
                <a:solidFill>
                  <a:schemeClr val="dk2"/>
                </a:solidFill>
                <a:latin typeface="Georgia"/>
                <a:ea typeface="Georgia"/>
                <a:cs typeface="Georgia"/>
                <a:sym typeface="Georgia"/>
              </a:rPr>
              <a:t>W</a:t>
            </a:r>
            <a:r>
              <a:rPr lang="en-US" sz="1600" b="1">
                <a:solidFill>
                  <a:schemeClr val="dk2"/>
                </a:solidFill>
                <a:latin typeface="Georgia"/>
                <a:ea typeface="Georgia"/>
                <a:cs typeface="Georgia"/>
                <a:sym typeface="Georgia"/>
              </a:rPr>
              <a:t>arm-up questions.</a:t>
            </a:r>
          </a:p>
          <a:p>
            <a:pPr marL="342900" marR="0" lvl="0" indent="-288925" algn="l" rtl="0">
              <a:lnSpc>
                <a:spcPct val="100000"/>
              </a:lnSpc>
              <a:spcBef>
                <a:spcPts val="200"/>
              </a:spcBef>
              <a:spcAft>
                <a:spcPts val="0"/>
              </a:spcAft>
              <a:buClr>
                <a:schemeClr val="accent1"/>
              </a:buClr>
              <a:buFont typeface="Noto Symbol"/>
              <a:buNone/>
            </a:pPr>
            <a:endParaRPr sz="1000" b="1" i="0" u="none" strike="noStrike" cap="none" baseline="0">
              <a:solidFill>
                <a:schemeClr val="dk2"/>
              </a:solidFill>
              <a:latin typeface="Georgia"/>
              <a:ea typeface="Georgia"/>
              <a:cs typeface="Georgia"/>
              <a:sym typeface="Georgia"/>
            </a:endParaRPr>
          </a:p>
          <a:p>
            <a:pPr marL="342900" marR="0" lvl="0" indent="-342900" algn="l" rtl="0">
              <a:lnSpc>
                <a:spcPct val="100000"/>
              </a:lnSpc>
              <a:spcBef>
                <a:spcPts val="320"/>
              </a:spcBef>
              <a:spcAft>
                <a:spcPts val="0"/>
              </a:spcAft>
              <a:buClr>
                <a:schemeClr val="accent1"/>
              </a:buClr>
              <a:buSzPct val="25000"/>
              <a:buFont typeface="Noto Symbol"/>
              <a:buNone/>
            </a:pPr>
            <a:r>
              <a:rPr lang="en-US" sz="1600" b="1" i="0" u="none" strike="noStrike" cap="none" baseline="0">
                <a:solidFill>
                  <a:schemeClr val="dk2"/>
                </a:solidFill>
                <a:latin typeface="Georgia"/>
                <a:ea typeface="Georgia"/>
                <a:cs typeface="Georgia"/>
                <a:sym typeface="Georgia"/>
              </a:rPr>
              <a:t>2. </a:t>
            </a:r>
            <a:r>
              <a:rPr lang="en-US" sz="1600" b="1">
                <a:solidFill>
                  <a:schemeClr val="dk2"/>
                </a:solidFill>
                <a:latin typeface="Georgia"/>
                <a:ea typeface="Georgia"/>
                <a:cs typeface="Georgia"/>
                <a:sym typeface="Georgia"/>
              </a:rPr>
              <a:t> Review Golden Girls Job Hunting and Heart Attack Episodes.</a:t>
            </a:r>
          </a:p>
          <a:p>
            <a:pPr marL="342900" marR="0" lvl="0" indent="-342900" algn="l" rtl="0">
              <a:lnSpc>
                <a:spcPct val="100000"/>
              </a:lnSpc>
              <a:spcBef>
                <a:spcPts val="200"/>
              </a:spcBef>
              <a:spcAft>
                <a:spcPts val="0"/>
              </a:spcAft>
              <a:buClr>
                <a:schemeClr val="accent1"/>
              </a:buClr>
              <a:buFont typeface="Noto Symbol"/>
              <a:buNone/>
            </a:pPr>
            <a:endParaRPr sz="1000" b="1" i="0" u="none" strike="noStrike" cap="none" baseline="0">
              <a:solidFill>
                <a:schemeClr val="dk2"/>
              </a:solidFill>
              <a:latin typeface="Georgia"/>
              <a:ea typeface="Georgia"/>
              <a:cs typeface="Georgia"/>
              <a:sym typeface="Georgia"/>
            </a:endParaRPr>
          </a:p>
          <a:p>
            <a:pPr marL="342900" marR="0" lvl="0" indent="-342900" algn="l" rtl="0">
              <a:lnSpc>
                <a:spcPct val="100000"/>
              </a:lnSpc>
              <a:spcBef>
                <a:spcPts val="320"/>
              </a:spcBef>
              <a:spcAft>
                <a:spcPts val="0"/>
              </a:spcAft>
              <a:buClr>
                <a:schemeClr val="accent1"/>
              </a:buClr>
              <a:buSzPct val="25000"/>
              <a:buFont typeface="Noto Symbol"/>
              <a:buNone/>
            </a:pPr>
            <a:r>
              <a:rPr lang="en-US" sz="1600" b="1" i="0" u="none" strike="noStrike" cap="none" baseline="0">
                <a:solidFill>
                  <a:schemeClr val="dk2"/>
                </a:solidFill>
                <a:latin typeface="Georgia"/>
                <a:ea typeface="Georgia"/>
                <a:cs typeface="Georgia"/>
                <a:sym typeface="Georgia"/>
              </a:rPr>
              <a:t>3.  TO: 5 Causes for psychosocial changes in geriatric patients.</a:t>
            </a:r>
          </a:p>
          <a:p>
            <a:pPr marL="342900" marR="0" lvl="0" indent="-342900" algn="l" rtl="0">
              <a:lnSpc>
                <a:spcPct val="100000"/>
              </a:lnSpc>
              <a:spcBef>
                <a:spcPts val="200"/>
              </a:spcBef>
              <a:spcAft>
                <a:spcPts val="0"/>
              </a:spcAft>
              <a:buClr>
                <a:schemeClr val="accent1"/>
              </a:buClr>
              <a:buFont typeface="Noto Symbol"/>
              <a:buNone/>
            </a:pPr>
            <a:endParaRPr sz="1000" b="1" i="0" u="none" strike="noStrike" cap="none" baseline="0">
              <a:solidFill>
                <a:schemeClr val="dk2"/>
              </a:solidFill>
              <a:latin typeface="Georgia"/>
              <a:ea typeface="Georgia"/>
              <a:cs typeface="Georgia"/>
              <a:sym typeface="Georgia"/>
            </a:endParaRPr>
          </a:p>
          <a:p>
            <a:pPr marL="342900" marR="0" lvl="0" indent="-342900" algn="l" rtl="0">
              <a:lnSpc>
                <a:spcPct val="100000"/>
              </a:lnSpc>
              <a:spcBef>
                <a:spcPts val="320"/>
              </a:spcBef>
              <a:spcAft>
                <a:spcPts val="0"/>
              </a:spcAft>
              <a:buClr>
                <a:schemeClr val="accent1"/>
              </a:buClr>
              <a:buSzPct val="25000"/>
              <a:buFont typeface="Noto Symbol"/>
              <a:buNone/>
            </a:pPr>
            <a:r>
              <a:rPr lang="en-US" sz="1600" b="1" i="0" u="none" strike="noStrike" cap="none" baseline="0">
                <a:solidFill>
                  <a:schemeClr val="dk2"/>
                </a:solidFill>
                <a:latin typeface="Georgia"/>
                <a:ea typeface="Georgia"/>
                <a:cs typeface="Georgia"/>
                <a:sym typeface="Georgia"/>
              </a:rPr>
              <a:t>4. </a:t>
            </a:r>
            <a:r>
              <a:rPr lang="en-US" sz="1600" b="1">
                <a:solidFill>
                  <a:schemeClr val="dk2"/>
                </a:solidFill>
                <a:latin typeface="Georgia"/>
                <a:ea typeface="Georgia"/>
                <a:cs typeface="Georgia"/>
                <a:sym typeface="Georgia"/>
              </a:rPr>
              <a:t>Closure</a:t>
            </a:r>
            <a:r>
              <a:rPr lang="en-US" sz="1600" b="1" i="0" u="none" strike="noStrike" cap="none" baseline="0">
                <a:solidFill>
                  <a:schemeClr val="dk2"/>
                </a:solidFill>
                <a:latin typeface="Georgia"/>
                <a:ea typeface="Georgia"/>
                <a:cs typeface="Georgia"/>
                <a:sym typeface="Georgia"/>
              </a:rPr>
              <a:t>: Golden Girls </a:t>
            </a:r>
            <a:r>
              <a:rPr lang="en-US" sz="1600" b="1">
                <a:solidFill>
                  <a:schemeClr val="dk2"/>
                </a:solidFill>
                <a:latin typeface="Georgia"/>
                <a:ea typeface="Georgia"/>
                <a:cs typeface="Georgia"/>
                <a:sym typeface="Georgia"/>
              </a:rPr>
              <a:t>Flu Attack Episode</a:t>
            </a:r>
          </a:p>
          <a:p>
            <a:pPr marL="342900" marR="0" lvl="0" indent="-342900" algn="l" rtl="0">
              <a:lnSpc>
                <a:spcPct val="100000"/>
              </a:lnSpc>
              <a:spcBef>
                <a:spcPts val="280"/>
              </a:spcBef>
              <a:spcAft>
                <a:spcPts val="0"/>
              </a:spcAft>
              <a:buClr>
                <a:schemeClr val="accent1"/>
              </a:buClr>
              <a:buFont typeface="Noto Symbol"/>
              <a:buNone/>
            </a:pPr>
            <a:endParaRPr sz="1400" b="1" i="0" u="none" strike="noStrike" cap="none" baseline="0">
              <a:solidFill>
                <a:schemeClr val="dk2"/>
              </a:solidFill>
              <a:latin typeface="Georgia"/>
              <a:ea typeface="Georgia"/>
              <a:cs typeface="Georgia"/>
              <a:sym typeface="Georgia"/>
            </a:endParaRPr>
          </a:p>
          <a:p>
            <a:pPr marL="0" marR="0" lvl="0" indent="0" algn="ctr" rtl="0">
              <a:spcBef>
                <a:spcPts val="280"/>
              </a:spcBef>
              <a:spcAft>
                <a:spcPts val="0"/>
              </a:spcAft>
              <a:buClr>
                <a:schemeClr val="accent1"/>
              </a:buClr>
              <a:buFont typeface="Noto Symbol"/>
              <a:buNone/>
            </a:pPr>
            <a:endParaRPr sz="1400" b="1" i="0" u="none" strike="noStrike" cap="none" baseline="0">
              <a:solidFill>
                <a:schemeClr val="dk2"/>
              </a:solidFill>
              <a:latin typeface="Georgia"/>
              <a:ea typeface="Georgia"/>
              <a:cs typeface="Georgia"/>
              <a:sym typeface="Georgia"/>
            </a:endParaRPr>
          </a:p>
        </p:txBody>
      </p:sp>
      <p:sp>
        <p:nvSpPr>
          <p:cNvPr id="77" name="Shape 77"/>
          <p:cNvSpPr txBox="1">
            <a:spLocks noGrp="1"/>
          </p:cNvSpPr>
          <p:nvPr>
            <p:ph type="ctrTitle"/>
          </p:nvPr>
        </p:nvSpPr>
        <p:spPr>
          <a:xfrm>
            <a:off x="685800" y="381000"/>
            <a:ext cx="7772400" cy="1676399"/>
          </a:xfrm>
          <a:prstGeom prst="rect">
            <a:avLst/>
          </a:prstGeom>
          <a:noFill/>
          <a:ln>
            <a:noFill/>
          </a:ln>
        </p:spPr>
        <p:txBody>
          <a:bodyPr lIns="91425" tIns="45700" rIns="91425" bIns="45700" anchor="b" anchorCtr="0">
            <a:noAutofit/>
          </a:bodyPr>
          <a:lstStyle/>
          <a:p>
            <a:pPr marL="0" marR="0" lvl="0" indent="0" algn="ctr" rtl="0">
              <a:lnSpc>
                <a:spcPct val="100000"/>
              </a:lnSpc>
              <a:spcBef>
                <a:spcPts val="0"/>
              </a:spcBef>
              <a:spcAft>
                <a:spcPts val="0"/>
              </a:spcAft>
              <a:buClr>
                <a:schemeClr val="accent1"/>
              </a:buClr>
              <a:buSzPct val="25000"/>
              <a:buFont typeface="Georgia"/>
              <a:buNone/>
            </a:pPr>
            <a:r>
              <a:rPr lang="en-US" sz="4200" b="1" i="0" u="none" strike="noStrike" cap="none" baseline="0">
                <a:solidFill>
                  <a:schemeClr val="accent1"/>
                </a:solidFill>
                <a:latin typeface="Georgia"/>
                <a:ea typeface="Georgia"/>
                <a:cs typeface="Georgia"/>
                <a:sym typeface="Georgia"/>
              </a:rPr>
              <a:t>Today’s Agenda:</a:t>
            </a:r>
            <a:br>
              <a:rPr lang="en-US" sz="4200" b="1" i="0" u="none" strike="noStrike" cap="none" baseline="0">
                <a:solidFill>
                  <a:schemeClr val="accent1"/>
                </a:solidFill>
                <a:latin typeface="Georgia"/>
                <a:ea typeface="Georgia"/>
                <a:cs typeface="Georgia"/>
                <a:sym typeface="Georgia"/>
              </a:rPr>
            </a:br>
            <a:endParaRPr lang="en-US" sz="4200" b="1" i="0" u="none" strike="noStrike" cap="none" baseline="0">
              <a:solidFill>
                <a:schemeClr val="accent1"/>
              </a:solidFill>
              <a:latin typeface="Georgia"/>
              <a:ea typeface="Georgia"/>
              <a:cs typeface="Georgia"/>
              <a:sym typeface="Georgia"/>
            </a:endParaRPr>
          </a:p>
        </p:txBody>
      </p:sp>
      <p:sp>
        <p:nvSpPr>
          <p:cNvPr id="78" name="Shape 78"/>
          <p:cNvSpPr txBox="1"/>
          <p:nvPr/>
        </p:nvSpPr>
        <p:spPr>
          <a:xfrm>
            <a:off x="5410200" y="2743200"/>
            <a:ext cx="3505200" cy="1570036"/>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rgbClr val="4B5064"/>
              </a:buClr>
              <a:buSzPct val="25000"/>
              <a:buFont typeface="Georgia"/>
              <a:buNone/>
            </a:pPr>
            <a:r>
              <a:rPr lang="en-US" sz="2000" b="1" i="0" u="none" strike="noStrike" cap="none" baseline="0">
                <a:solidFill>
                  <a:srgbClr val="4B5064"/>
                </a:solidFill>
                <a:latin typeface="Georgia"/>
                <a:ea typeface="Georgia"/>
                <a:cs typeface="Georgia"/>
                <a:sym typeface="Georgia"/>
              </a:rPr>
              <a:t>U5 EQ: </a:t>
            </a:r>
            <a:r>
              <a:rPr lang="en-US" sz="2400">
                <a:solidFill>
                  <a:srgbClr val="4B5064"/>
                </a:solidFill>
                <a:latin typeface="Times New Roman"/>
                <a:ea typeface="Times New Roman"/>
                <a:cs typeface="Times New Roman"/>
                <a:sym typeface="Times New Roman"/>
              </a:rPr>
              <a:t>What special considerations should you be aware of as a health care professional </a:t>
            </a: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82"/>
        <p:cNvGrpSpPr/>
        <p:nvPr/>
      </p:nvGrpSpPr>
      <p:grpSpPr>
        <a:xfrm>
          <a:off x="0" y="0"/>
          <a:ext cx="0" cy="0"/>
          <a:chOff x="0" y="0"/>
          <a:chExt cx="0" cy="0"/>
        </a:xfrm>
      </p:grpSpPr>
      <p:sp>
        <p:nvSpPr>
          <p:cNvPr id="83" name="Shape 83"/>
          <p:cNvSpPr txBox="1">
            <a:spLocks noGrp="1"/>
          </p:cNvSpPr>
          <p:nvPr>
            <p:ph type="title"/>
          </p:nvPr>
        </p:nvSpPr>
        <p:spPr>
          <a:xfrm>
            <a:off x="301625" y="228600"/>
            <a:ext cx="8534399" cy="758700"/>
          </a:xfrm>
          <a:prstGeom prst="rect">
            <a:avLst/>
          </a:prstGeom>
        </p:spPr>
        <p:txBody>
          <a:bodyPr lIns="91425" tIns="91425" rIns="91425" bIns="91425" anchor="b" anchorCtr="0">
            <a:noAutofit/>
          </a:bodyPr>
          <a:lstStyle/>
          <a:p>
            <a:pPr lvl="0" rtl="0">
              <a:spcBef>
                <a:spcPts val="0"/>
              </a:spcBef>
              <a:buNone/>
            </a:pPr>
            <a:r>
              <a:rPr lang="en-US" sz="3300">
                <a:solidFill>
                  <a:srgbClr val="7B9899"/>
                </a:solidFill>
                <a:latin typeface="Georgia"/>
                <a:ea typeface="Georgia"/>
                <a:cs typeface="Georgia"/>
                <a:sym typeface="Georgia"/>
              </a:rPr>
              <a:t>How does the Golden Girls Apply?</a:t>
            </a:r>
          </a:p>
        </p:txBody>
      </p:sp>
      <p:sp>
        <p:nvSpPr>
          <p:cNvPr id="84" name="Shape 84"/>
          <p:cNvSpPr txBox="1">
            <a:spLocks noGrp="1"/>
          </p:cNvSpPr>
          <p:nvPr>
            <p:ph type="body" idx="1"/>
          </p:nvPr>
        </p:nvSpPr>
        <p:spPr>
          <a:xfrm>
            <a:off x="301751" y="1527050"/>
            <a:ext cx="4187399" cy="4572000"/>
          </a:xfrm>
          <a:prstGeom prst="rect">
            <a:avLst/>
          </a:prstGeom>
        </p:spPr>
        <p:txBody>
          <a:bodyPr lIns="91425" tIns="91425" rIns="91425" bIns="91425" anchor="t" anchorCtr="0">
            <a:noAutofit/>
          </a:bodyPr>
          <a:lstStyle/>
          <a:p>
            <a:pPr rtl="0">
              <a:spcBef>
                <a:spcPts val="0"/>
              </a:spcBef>
              <a:buNone/>
            </a:pPr>
            <a:r>
              <a:rPr lang="en-US" b="1"/>
              <a:t>Job Hunting -</a:t>
            </a:r>
          </a:p>
          <a:p>
            <a:pPr marL="0" indent="0" rtl="0">
              <a:spcBef>
                <a:spcPts val="0"/>
              </a:spcBef>
              <a:buNone/>
            </a:pPr>
            <a:r>
              <a:rPr lang="en-US"/>
              <a:t>   Myth 1 - Live in LTC facilities.</a:t>
            </a:r>
          </a:p>
          <a:p>
            <a:pPr marL="145732" indent="0" rtl="0">
              <a:spcBef>
                <a:spcPts val="0"/>
              </a:spcBef>
              <a:buNone/>
            </a:pPr>
            <a:r>
              <a:rPr lang="en-US"/>
              <a:t>Lived together as roommates.</a:t>
            </a:r>
          </a:p>
          <a:p>
            <a:pPr marL="145732" indent="0" rtl="0">
              <a:spcBef>
                <a:spcPts val="0"/>
              </a:spcBef>
              <a:buNone/>
            </a:pPr>
            <a:r>
              <a:rPr lang="en-US"/>
              <a:t>Myth 2 - Anyone over 65 is old</a:t>
            </a:r>
          </a:p>
          <a:p>
            <a:pPr marL="145732" indent="0" rtl="0">
              <a:spcBef>
                <a:spcPts val="0"/>
              </a:spcBef>
              <a:buNone/>
            </a:pPr>
            <a:r>
              <a:rPr lang="en-US"/>
              <a:t>They all were very active and didn’t seem to consider themselves as old.</a:t>
            </a:r>
          </a:p>
          <a:p>
            <a:pPr marL="145732" indent="0" rtl="0">
              <a:spcBef>
                <a:spcPts val="0"/>
              </a:spcBef>
              <a:buNone/>
            </a:pPr>
            <a:r>
              <a:rPr lang="en-US"/>
              <a:t>Myth 3 - Incompetent</a:t>
            </a:r>
          </a:p>
          <a:p>
            <a:pPr marL="145732" indent="0" rtl="0">
              <a:spcBef>
                <a:spcPts val="0"/>
              </a:spcBef>
              <a:buNone/>
            </a:pPr>
            <a:r>
              <a:rPr lang="en-US"/>
              <a:t>They were cognitively aware of happenings.</a:t>
            </a:r>
          </a:p>
          <a:p>
            <a:pPr marL="145732" indent="0" rtl="0">
              <a:spcBef>
                <a:spcPts val="0"/>
              </a:spcBef>
              <a:buNone/>
            </a:pPr>
            <a:r>
              <a:rPr lang="en-US"/>
              <a:t>Myth 4 - Live in poverty</a:t>
            </a:r>
          </a:p>
          <a:p>
            <a:pPr marL="145732" indent="0" rtl="0">
              <a:spcBef>
                <a:spcPts val="0"/>
              </a:spcBef>
              <a:buNone/>
            </a:pPr>
            <a:r>
              <a:rPr lang="en-US"/>
              <a:t>They did not live in poverty by looking at their home and belongings.</a:t>
            </a:r>
          </a:p>
          <a:p>
            <a:pPr marL="145732" indent="0" rtl="0">
              <a:spcBef>
                <a:spcPts val="0"/>
              </a:spcBef>
              <a:buNone/>
            </a:pPr>
            <a:r>
              <a:rPr lang="en-US"/>
              <a:t>Myth 5 - Unhappy and lonely</a:t>
            </a:r>
          </a:p>
          <a:p>
            <a:pPr marL="145732" indent="0" rtl="0">
              <a:spcBef>
                <a:spcPts val="0"/>
              </a:spcBef>
              <a:buNone/>
            </a:pPr>
            <a:r>
              <a:rPr lang="en-US"/>
              <a:t>Very happy together and fun-loving friends</a:t>
            </a:r>
          </a:p>
          <a:p>
            <a:pPr lvl="0" rtl="0">
              <a:spcBef>
                <a:spcPts val="0"/>
              </a:spcBef>
              <a:buClr>
                <a:schemeClr val="dk1"/>
              </a:buClr>
              <a:buSzPct val="78571"/>
              <a:buFont typeface="Arial"/>
              <a:buNone/>
            </a:pPr>
            <a:r>
              <a:rPr lang="en-US">
                <a:solidFill>
                  <a:schemeClr val="dk1"/>
                </a:solidFill>
              </a:rPr>
              <a:t>Myth 6 - Lose interest in work</a:t>
            </a:r>
          </a:p>
          <a:p>
            <a:pPr marL="145732" lvl="0" rtl="0">
              <a:spcBef>
                <a:spcPts val="0"/>
              </a:spcBef>
              <a:buClr>
                <a:schemeClr val="dk1"/>
              </a:buClr>
              <a:buSzPct val="78571"/>
              <a:buFont typeface="Arial"/>
              <a:buNone/>
            </a:pPr>
            <a:r>
              <a:rPr lang="en-US">
                <a:solidFill>
                  <a:schemeClr val="dk1"/>
                </a:solidFill>
              </a:rPr>
              <a:t>Rose wanted to continue to work.</a:t>
            </a:r>
          </a:p>
          <a:p>
            <a:pPr marL="145732" indent="0" rtl="0">
              <a:spcBef>
                <a:spcPts val="0"/>
              </a:spcBef>
              <a:buNone/>
            </a:pPr>
            <a:r>
              <a:rPr lang="en-US"/>
              <a:t>Myth 7 - Bored</a:t>
            </a:r>
          </a:p>
          <a:p>
            <a:pPr marL="145732" indent="0" rtl="0">
              <a:spcBef>
                <a:spcPts val="0"/>
              </a:spcBef>
              <a:buNone/>
            </a:pPr>
            <a:r>
              <a:rPr lang="en-US"/>
              <a:t>Obviously had active social lives</a:t>
            </a:r>
          </a:p>
          <a:p>
            <a:pPr marL="145732" indent="0">
              <a:spcBef>
                <a:spcPts val="0"/>
              </a:spcBef>
              <a:buNone/>
            </a:pPr>
            <a:endParaRPr/>
          </a:p>
        </p:txBody>
      </p:sp>
      <p:sp>
        <p:nvSpPr>
          <p:cNvPr id="85" name="Shape 85"/>
          <p:cNvSpPr txBox="1">
            <a:spLocks noGrp="1"/>
          </p:cNvSpPr>
          <p:nvPr>
            <p:ph type="body" idx="2"/>
          </p:nvPr>
        </p:nvSpPr>
        <p:spPr>
          <a:xfrm>
            <a:off x="4710826" y="1642125"/>
            <a:ext cx="4187399" cy="4572000"/>
          </a:xfrm>
          <a:prstGeom prst="rect">
            <a:avLst/>
          </a:prstGeom>
        </p:spPr>
        <p:txBody>
          <a:bodyPr lIns="91425" tIns="91425" rIns="91425" bIns="91425" anchor="t" anchorCtr="0">
            <a:noAutofit/>
          </a:bodyPr>
          <a:lstStyle/>
          <a:p>
            <a:pPr lvl="0" rtl="0">
              <a:spcBef>
                <a:spcPts val="0"/>
              </a:spcBef>
              <a:buNone/>
            </a:pPr>
            <a:r>
              <a:rPr lang="en-US" b="1"/>
              <a:t>Heart Attack-</a:t>
            </a:r>
          </a:p>
          <a:p>
            <a:pPr marL="0" lvl="0" indent="0" rtl="0">
              <a:spcBef>
                <a:spcPts val="0"/>
              </a:spcBef>
              <a:buNone/>
            </a:pPr>
            <a:r>
              <a:rPr lang="en-US"/>
              <a:t>   Integumentary - </a:t>
            </a:r>
          </a:p>
          <a:p>
            <a:pPr marL="145732" lvl="0" indent="0" rtl="0">
              <a:spcBef>
                <a:spcPts val="0"/>
              </a:spcBef>
              <a:buNone/>
            </a:pPr>
            <a:r>
              <a:rPr lang="en-US"/>
              <a:t>Wrinkles, hair loss were obvious</a:t>
            </a:r>
          </a:p>
          <a:p>
            <a:pPr marL="145732" lvl="0" indent="0" rtl="0">
              <a:spcBef>
                <a:spcPts val="0"/>
              </a:spcBef>
              <a:buNone/>
            </a:pPr>
            <a:r>
              <a:rPr lang="en-US"/>
              <a:t>Circulatory - </a:t>
            </a:r>
          </a:p>
          <a:p>
            <a:pPr marL="145732" lvl="0" indent="0" rtl="0">
              <a:spcBef>
                <a:spcPts val="0"/>
              </a:spcBef>
              <a:buNone/>
            </a:pPr>
            <a:r>
              <a:rPr lang="en-US"/>
              <a:t>Pressure in chest, thought to be MI</a:t>
            </a:r>
          </a:p>
          <a:p>
            <a:pPr marL="145732" lvl="0" indent="0" rtl="0">
              <a:spcBef>
                <a:spcPts val="0"/>
              </a:spcBef>
              <a:buNone/>
            </a:pPr>
            <a:r>
              <a:rPr lang="en-US"/>
              <a:t>Respiratory - </a:t>
            </a:r>
          </a:p>
          <a:p>
            <a:pPr marL="145732" lvl="0" indent="0" rtl="0">
              <a:spcBef>
                <a:spcPts val="0"/>
              </a:spcBef>
              <a:buNone/>
            </a:pPr>
            <a:r>
              <a:rPr lang="en-US"/>
              <a:t>High-pitch voices</a:t>
            </a:r>
          </a:p>
          <a:p>
            <a:pPr marL="145732" lvl="0" indent="0" rtl="0">
              <a:spcBef>
                <a:spcPts val="0"/>
              </a:spcBef>
              <a:buNone/>
            </a:pPr>
            <a:r>
              <a:rPr lang="en-US"/>
              <a:t>Nervous - </a:t>
            </a:r>
          </a:p>
          <a:p>
            <a:pPr marL="145732" lvl="0" indent="0" rtl="0">
              <a:spcBef>
                <a:spcPts val="0"/>
              </a:spcBef>
              <a:buNone/>
            </a:pPr>
            <a:r>
              <a:rPr lang="en-US"/>
              <a:t>Talk loud, Sophia’s memory</a:t>
            </a:r>
          </a:p>
          <a:p>
            <a:pPr marL="145732" lvl="0" indent="0" rtl="0">
              <a:spcBef>
                <a:spcPts val="0"/>
              </a:spcBef>
              <a:buNone/>
            </a:pPr>
            <a:r>
              <a:rPr lang="en-US"/>
              <a:t>Digestive - </a:t>
            </a:r>
          </a:p>
          <a:p>
            <a:pPr marL="145732" lvl="0" indent="0" rtl="0">
              <a:spcBef>
                <a:spcPts val="0"/>
              </a:spcBef>
              <a:buNone/>
            </a:pPr>
            <a:r>
              <a:rPr lang="en-US"/>
              <a:t>Referenced dentures</a:t>
            </a:r>
          </a:p>
          <a:p>
            <a:pPr marL="145732" indent="0" rtl="0">
              <a:spcBef>
                <a:spcPts val="0"/>
              </a:spcBef>
              <a:buNone/>
            </a:pPr>
            <a:r>
              <a:rPr lang="en-US">
                <a:solidFill>
                  <a:schemeClr val="dk1"/>
                </a:solidFill>
              </a:rPr>
              <a:t>Reproductive -</a:t>
            </a:r>
          </a:p>
          <a:p>
            <a:pPr marL="145732" lvl="0" indent="0" rtl="0">
              <a:spcBef>
                <a:spcPts val="0"/>
              </a:spcBef>
              <a:buNone/>
            </a:pPr>
            <a:r>
              <a:rPr lang="en-US">
                <a:solidFill>
                  <a:schemeClr val="dk1"/>
                </a:solidFill>
              </a:rPr>
              <a:t>Sexual desire for the Italians</a:t>
            </a:r>
          </a:p>
          <a:p>
            <a:pPr marL="145732" lvl="0" indent="0" rtl="0">
              <a:spcBef>
                <a:spcPts val="0"/>
              </a:spcBef>
              <a:buNone/>
            </a:pPr>
            <a:endParaRP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Shape 90"/>
          <p:cNvSpPr txBox="1">
            <a:spLocks noGrp="1"/>
          </p:cNvSpPr>
          <p:nvPr>
            <p:ph type="title"/>
          </p:nvPr>
        </p:nvSpPr>
        <p:spPr>
          <a:xfrm>
            <a:off x="301625" y="228600"/>
            <a:ext cx="8534399" cy="758825"/>
          </a:xfrm>
          <a:prstGeom prst="rect">
            <a:avLst/>
          </a:prstGeom>
          <a:noFill/>
          <a:ln>
            <a:noFill/>
          </a:ln>
        </p:spPr>
        <p:txBody>
          <a:bodyPr lIns="91425" tIns="45700" rIns="91425" bIns="45700" anchor="b" anchorCtr="0">
            <a:noAutofit/>
          </a:bodyPr>
          <a:lstStyle/>
          <a:p>
            <a:pPr marL="0" marR="0" lvl="0" indent="0" algn="ctr" rtl="0">
              <a:lnSpc>
                <a:spcPct val="100000"/>
              </a:lnSpc>
              <a:spcBef>
                <a:spcPts val="0"/>
              </a:spcBef>
              <a:spcAft>
                <a:spcPts val="0"/>
              </a:spcAft>
              <a:buClr>
                <a:srgbClr val="7B9899"/>
              </a:buClr>
              <a:buSzPct val="25000"/>
              <a:buFont typeface="Georgia"/>
              <a:buNone/>
            </a:pPr>
            <a:r>
              <a:rPr lang="en-US" sz="3300" b="0" i="0" strike="noStrike" cap="none" baseline="0">
                <a:solidFill>
                  <a:srgbClr val="7B9899"/>
                </a:solidFill>
                <a:latin typeface="Georgia"/>
                <a:ea typeface="Georgia"/>
                <a:cs typeface="Georgia"/>
                <a:sym typeface="Georgia"/>
              </a:rPr>
              <a:t>1. Work &amp; Retirement</a:t>
            </a:r>
          </a:p>
        </p:txBody>
      </p:sp>
      <p:sp>
        <p:nvSpPr>
          <p:cNvPr id="91" name="Shape 91"/>
          <p:cNvSpPr txBox="1">
            <a:spLocks noGrp="1"/>
          </p:cNvSpPr>
          <p:nvPr>
            <p:ph type="body" idx="1"/>
          </p:nvPr>
        </p:nvSpPr>
        <p:spPr>
          <a:xfrm>
            <a:off x="301625" y="1527175"/>
            <a:ext cx="4651374" cy="4572000"/>
          </a:xfrm>
          <a:prstGeom prst="rect">
            <a:avLst/>
          </a:prstGeom>
          <a:noFill/>
          <a:ln>
            <a:noFill/>
          </a:ln>
        </p:spPr>
        <p:txBody>
          <a:bodyPr lIns="91425" tIns="45700" rIns="91425" bIns="45700" anchor="t" anchorCtr="0">
            <a:noAutofit/>
          </a:bodyPr>
          <a:lstStyle/>
          <a:p>
            <a:pPr marL="273050" marR="0" lvl="0" indent="-273050" algn="l" rtl="0">
              <a:lnSpc>
                <a:spcPct val="100000"/>
              </a:lnSpc>
              <a:spcBef>
                <a:spcPts val="0"/>
              </a:spcBef>
              <a:spcAft>
                <a:spcPts val="0"/>
              </a:spcAft>
              <a:buClr>
                <a:schemeClr val="accent1"/>
              </a:buClr>
              <a:buSzPct val="85000"/>
              <a:buFont typeface="Noto Symbol"/>
              <a:buChar char="●"/>
            </a:pPr>
            <a:r>
              <a:rPr lang="en-US" sz="2000" b="0" i="0" strike="noStrike" cap="none" baseline="0">
                <a:solidFill>
                  <a:schemeClr val="dk1"/>
                </a:solidFill>
                <a:latin typeface="Georgia"/>
                <a:ea typeface="Georgia"/>
                <a:cs typeface="Georgia"/>
                <a:sym typeface="Georgia"/>
              </a:rPr>
              <a:t>Associate feelings of self-worth c career.</a:t>
            </a:r>
          </a:p>
          <a:p>
            <a:pPr marL="273050" marR="0" lvl="0" indent="-273050" algn="l" rtl="0">
              <a:lnSpc>
                <a:spcPct val="100000"/>
              </a:lnSpc>
              <a:spcBef>
                <a:spcPts val="400"/>
              </a:spcBef>
              <a:spcAft>
                <a:spcPts val="0"/>
              </a:spcAft>
              <a:buClr>
                <a:schemeClr val="accent1"/>
              </a:buClr>
              <a:buSzPct val="85000"/>
              <a:buFont typeface="Noto Symbol"/>
              <a:buChar char="●"/>
            </a:pPr>
            <a:r>
              <a:rPr lang="en-US" sz="2000" b="0" i="0" strike="noStrike" cap="none" baseline="0">
                <a:solidFill>
                  <a:schemeClr val="dk1"/>
                </a:solidFill>
                <a:latin typeface="Georgia"/>
                <a:ea typeface="Georgia"/>
                <a:cs typeface="Georgia"/>
                <a:sym typeface="Georgia"/>
              </a:rPr>
              <a:t>Proud to state professional career</a:t>
            </a:r>
          </a:p>
          <a:p>
            <a:pPr marL="273050" marR="0" lvl="0" indent="-165100" algn="l" rtl="0">
              <a:lnSpc>
                <a:spcPct val="100000"/>
              </a:lnSpc>
              <a:spcBef>
                <a:spcPts val="400"/>
              </a:spcBef>
              <a:spcAft>
                <a:spcPts val="0"/>
              </a:spcAft>
              <a:buClr>
                <a:schemeClr val="accent1"/>
              </a:buClr>
              <a:buFont typeface="Noto Symbol"/>
              <a:buNone/>
            </a:pPr>
            <a:endParaRPr sz="2000" b="0" i="0" strike="noStrike" cap="none" baseline="0">
              <a:solidFill>
                <a:schemeClr val="dk1"/>
              </a:solidFill>
              <a:latin typeface="Georgia"/>
              <a:ea typeface="Georgia"/>
              <a:cs typeface="Georgia"/>
              <a:sym typeface="Georgia"/>
            </a:endParaRPr>
          </a:p>
          <a:p>
            <a:pPr marL="273050" marR="0" lvl="0" indent="-273050" algn="l" rtl="0">
              <a:lnSpc>
                <a:spcPct val="100000"/>
              </a:lnSpc>
              <a:spcBef>
                <a:spcPts val="400"/>
              </a:spcBef>
              <a:spcAft>
                <a:spcPts val="0"/>
              </a:spcAft>
              <a:buClr>
                <a:schemeClr val="accent1"/>
              </a:buClr>
              <a:buSzPct val="85000"/>
              <a:buFont typeface="Noto Symbol"/>
              <a:buChar char="●"/>
            </a:pPr>
            <a:r>
              <a:rPr lang="en-US" sz="2000" b="0" i="0" strike="noStrike" cap="none" baseline="0">
                <a:solidFill>
                  <a:schemeClr val="dk1"/>
                </a:solidFill>
                <a:latin typeface="Georgia"/>
                <a:ea typeface="Georgia"/>
                <a:cs typeface="Georgia"/>
                <a:sym typeface="Georgia"/>
              </a:rPr>
              <a:t>Retirement is often viewed as end of working yrs.</a:t>
            </a:r>
          </a:p>
          <a:p>
            <a:pPr marL="547687" marR="0" lvl="1" indent="-280987" algn="l" rtl="0">
              <a:lnSpc>
                <a:spcPct val="100000"/>
              </a:lnSpc>
              <a:spcBef>
                <a:spcPts val="400"/>
              </a:spcBef>
              <a:spcAft>
                <a:spcPts val="0"/>
              </a:spcAft>
              <a:buClr>
                <a:schemeClr val="accent2"/>
              </a:buClr>
              <a:buSzPct val="70000"/>
              <a:buFont typeface="Noto Symbol"/>
              <a:buChar char="○"/>
            </a:pPr>
            <a:r>
              <a:rPr lang="en-US" sz="2000" b="0" i="0" strike="noStrike" cap="none" baseline="0">
                <a:solidFill>
                  <a:schemeClr val="dk2"/>
                </a:solidFill>
                <a:latin typeface="Georgia"/>
                <a:ea typeface="Georgia"/>
                <a:cs typeface="Georgia"/>
                <a:sym typeface="Georgia"/>
              </a:rPr>
              <a:t>Fill time with part-time jobs, volunteer work, or clubs.</a:t>
            </a:r>
          </a:p>
          <a:p>
            <a:pPr marL="273050" marR="0" lvl="0" indent="-165100" algn="l" rtl="0">
              <a:lnSpc>
                <a:spcPct val="100000"/>
              </a:lnSpc>
              <a:spcBef>
                <a:spcPts val="400"/>
              </a:spcBef>
              <a:spcAft>
                <a:spcPts val="0"/>
              </a:spcAft>
              <a:buClr>
                <a:schemeClr val="accent1"/>
              </a:buClr>
              <a:buFont typeface="Noto Symbol"/>
              <a:buNone/>
            </a:pPr>
            <a:endParaRPr sz="2000" b="0" i="0" strike="noStrike" cap="none" baseline="0">
              <a:solidFill>
                <a:schemeClr val="dk1"/>
              </a:solidFill>
              <a:latin typeface="Georgia"/>
              <a:ea typeface="Georgia"/>
              <a:cs typeface="Georgia"/>
              <a:sym typeface="Georgia"/>
            </a:endParaRPr>
          </a:p>
          <a:p>
            <a:pPr marL="273050" marR="0" lvl="0" indent="-273050" algn="l" rtl="0">
              <a:lnSpc>
                <a:spcPct val="100000"/>
              </a:lnSpc>
              <a:spcBef>
                <a:spcPts val="400"/>
              </a:spcBef>
              <a:spcAft>
                <a:spcPts val="0"/>
              </a:spcAft>
              <a:buClr>
                <a:schemeClr val="accent1"/>
              </a:buClr>
              <a:buSzPct val="85000"/>
              <a:buFont typeface="Noto Symbol"/>
              <a:buChar char="●"/>
            </a:pPr>
            <a:r>
              <a:rPr lang="en-US" sz="2000" b="0" i="0" strike="noStrike" cap="none" baseline="0">
                <a:solidFill>
                  <a:schemeClr val="dk1"/>
                </a:solidFill>
                <a:latin typeface="Georgia"/>
                <a:ea typeface="Georgia"/>
                <a:cs typeface="Georgia"/>
                <a:sym typeface="Georgia"/>
              </a:rPr>
              <a:t>However, some feel a major sense of loss.</a:t>
            </a:r>
          </a:p>
          <a:p>
            <a:pPr marL="547687" marR="0" lvl="1" indent="-280987" algn="l" rtl="0">
              <a:lnSpc>
                <a:spcPct val="100000"/>
              </a:lnSpc>
              <a:spcBef>
                <a:spcPts val="400"/>
              </a:spcBef>
              <a:spcAft>
                <a:spcPts val="0"/>
              </a:spcAft>
              <a:buClr>
                <a:schemeClr val="accent2"/>
              </a:buClr>
              <a:buSzPct val="70000"/>
              <a:buFont typeface="Noto Symbol"/>
              <a:buChar char="○"/>
            </a:pPr>
            <a:r>
              <a:rPr lang="en-US" sz="2000" b="0" i="0" strike="noStrike" cap="none" baseline="0">
                <a:solidFill>
                  <a:schemeClr val="dk2"/>
                </a:solidFill>
                <a:latin typeface="Georgia"/>
                <a:ea typeface="Georgia"/>
                <a:cs typeface="Georgia"/>
                <a:sym typeface="Georgia"/>
              </a:rPr>
              <a:t>Lose: social contacts, feel useless = depressed</a:t>
            </a:r>
          </a:p>
        </p:txBody>
      </p:sp>
      <p:pic>
        <p:nvPicPr>
          <p:cNvPr id="92" name="Shape 92"/>
          <p:cNvPicPr preferRelativeResize="0"/>
          <p:nvPr/>
        </p:nvPicPr>
        <p:blipFill rotWithShape="1">
          <a:blip r:embed="rId3">
            <a:alphaModFix/>
          </a:blip>
          <a:srcRect/>
          <a:stretch/>
        </p:blipFill>
        <p:spPr>
          <a:xfrm>
            <a:off x="5181600" y="2057400"/>
            <a:ext cx="3459161" cy="3352799"/>
          </a:xfrm>
          <a:prstGeom prst="rect">
            <a:avLst/>
          </a:prstGeom>
          <a:noFill/>
          <a:ln>
            <a:noFill/>
          </a:ln>
        </p:spPr>
      </p:pic>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Shape 97"/>
          <p:cNvSpPr txBox="1">
            <a:spLocks noGrp="1"/>
          </p:cNvSpPr>
          <p:nvPr>
            <p:ph type="title"/>
          </p:nvPr>
        </p:nvSpPr>
        <p:spPr>
          <a:xfrm>
            <a:off x="301625" y="228600"/>
            <a:ext cx="8534399" cy="758825"/>
          </a:xfrm>
          <a:prstGeom prst="rect">
            <a:avLst/>
          </a:prstGeom>
          <a:noFill/>
          <a:ln>
            <a:noFill/>
          </a:ln>
        </p:spPr>
        <p:txBody>
          <a:bodyPr lIns="91425" tIns="45700" rIns="91425" bIns="45700" anchor="b" anchorCtr="0">
            <a:noAutofit/>
          </a:bodyPr>
          <a:lstStyle/>
          <a:p>
            <a:pPr marL="0" marR="0" lvl="0" indent="0" algn="ctr" rtl="0">
              <a:lnSpc>
                <a:spcPct val="100000"/>
              </a:lnSpc>
              <a:spcBef>
                <a:spcPts val="0"/>
              </a:spcBef>
              <a:spcAft>
                <a:spcPts val="0"/>
              </a:spcAft>
              <a:buClr>
                <a:srgbClr val="7B9899"/>
              </a:buClr>
              <a:buSzPct val="25000"/>
              <a:buFont typeface="Georgia"/>
              <a:buNone/>
            </a:pPr>
            <a:r>
              <a:rPr lang="en-US" sz="3300" b="0" i="0" strike="noStrike" cap="none" baseline="0">
                <a:solidFill>
                  <a:srgbClr val="7B9899"/>
                </a:solidFill>
                <a:latin typeface="Georgia"/>
                <a:ea typeface="Georgia"/>
                <a:cs typeface="Georgia"/>
                <a:sym typeface="Georgia"/>
              </a:rPr>
              <a:t>2. Social Relationships</a:t>
            </a:r>
          </a:p>
        </p:txBody>
      </p:sp>
      <p:pic>
        <p:nvPicPr>
          <p:cNvPr id="98" name="Shape 98"/>
          <p:cNvPicPr preferRelativeResize="0">
            <a:picLocks noGrp="1"/>
          </p:cNvPicPr>
          <p:nvPr>
            <p:ph type="body" idx="1"/>
          </p:nvPr>
        </p:nvPicPr>
        <p:blipFill rotWithShape="1">
          <a:blip r:embed="rId3">
            <a:alphaModFix/>
          </a:blip>
          <a:srcRect/>
          <a:stretch/>
        </p:blipFill>
        <p:spPr>
          <a:xfrm>
            <a:off x="457200" y="1981200"/>
            <a:ext cx="3963986" cy="3505200"/>
          </a:xfrm>
          <a:prstGeom prst="rect">
            <a:avLst/>
          </a:prstGeom>
          <a:noFill/>
          <a:ln>
            <a:noFill/>
          </a:ln>
        </p:spPr>
      </p:pic>
      <p:sp>
        <p:nvSpPr>
          <p:cNvPr id="99" name="Shape 99"/>
          <p:cNvSpPr txBox="1">
            <a:spLocks noGrp="1"/>
          </p:cNvSpPr>
          <p:nvPr>
            <p:ph type="body" idx="2"/>
          </p:nvPr>
        </p:nvSpPr>
        <p:spPr>
          <a:xfrm>
            <a:off x="4800600" y="1371600"/>
            <a:ext cx="4038599" cy="4681536"/>
          </a:xfrm>
          <a:prstGeom prst="rect">
            <a:avLst/>
          </a:prstGeom>
          <a:noFill/>
          <a:ln>
            <a:noFill/>
          </a:ln>
        </p:spPr>
        <p:txBody>
          <a:bodyPr lIns="91425" tIns="45700" rIns="91425" bIns="45700" anchor="t" anchorCtr="0">
            <a:noAutofit/>
          </a:bodyPr>
          <a:lstStyle/>
          <a:p>
            <a:pPr marL="273050" marR="0" lvl="0" indent="-273050" algn="l" rtl="0">
              <a:lnSpc>
                <a:spcPct val="100000"/>
              </a:lnSpc>
              <a:spcBef>
                <a:spcPts val="0"/>
              </a:spcBef>
              <a:spcAft>
                <a:spcPts val="0"/>
              </a:spcAft>
              <a:buClr>
                <a:schemeClr val="accent1"/>
              </a:buClr>
              <a:buSzPct val="85000"/>
              <a:buFont typeface="Noto Symbol"/>
              <a:buChar char="●"/>
            </a:pPr>
            <a:r>
              <a:rPr lang="en-US" sz="2400" b="0" i="0" u="none" strike="noStrike" cap="none" baseline="0">
                <a:solidFill>
                  <a:schemeClr val="dk1"/>
                </a:solidFill>
                <a:latin typeface="Georgia"/>
                <a:ea typeface="Georgia"/>
                <a:cs typeface="Georgia"/>
                <a:sym typeface="Georgia"/>
              </a:rPr>
              <a:t>Children marry &amp; move</a:t>
            </a:r>
          </a:p>
          <a:p>
            <a:pPr marL="547687" marR="0" lvl="1" indent="-280987" algn="l" rtl="0">
              <a:lnSpc>
                <a:spcPct val="100000"/>
              </a:lnSpc>
              <a:spcBef>
                <a:spcPts val="400"/>
              </a:spcBef>
              <a:spcAft>
                <a:spcPts val="0"/>
              </a:spcAft>
              <a:buClr>
                <a:schemeClr val="accent2"/>
              </a:buClr>
              <a:buSzPct val="70000"/>
              <a:buFont typeface="Noto Symbol"/>
              <a:buChar char="○"/>
            </a:pPr>
            <a:r>
              <a:rPr lang="en-US" sz="2000" b="0" i="0" u="none" strike="noStrike" cap="none" baseline="0">
                <a:solidFill>
                  <a:schemeClr val="dk2"/>
                </a:solidFill>
                <a:latin typeface="Georgia"/>
                <a:ea typeface="Georgia"/>
                <a:cs typeface="Georgia"/>
                <a:sym typeface="Georgia"/>
              </a:rPr>
              <a:t>Lose contact c fam</a:t>
            </a:r>
          </a:p>
          <a:p>
            <a:pPr marL="547687" marR="0" lvl="1" indent="-192087" algn="l" rtl="0">
              <a:lnSpc>
                <a:spcPct val="100000"/>
              </a:lnSpc>
              <a:spcBef>
                <a:spcPts val="400"/>
              </a:spcBef>
              <a:spcAft>
                <a:spcPts val="0"/>
              </a:spcAft>
              <a:buClr>
                <a:schemeClr val="accent2"/>
              </a:buClr>
              <a:buFont typeface="Noto Symbol"/>
              <a:buNone/>
            </a:pPr>
            <a:endParaRPr sz="2000" b="0" i="0" u="none" strike="noStrike" cap="none" baseline="0">
              <a:solidFill>
                <a:schemeClr val="dk2"/>
              </a:solidFill>
              <a:latin typeface="Georgia"/>
              <a:ea typeface="Georgia"/>
              <a:cs typeface="Georgia"/>
              <a:sym typeface="Georgia"/>
            </a:endParaRPr>
          </a:p>
          <a:p>
            <a:pPr marL="273050" marR="0" lvl="0" indent="-273050" algn="l" rtl="0">
              <a:lnSpc>
                <a:spcPct val="100000"/>
              </a:lnSpc>
              <a:spcBef>
                <a:spcPts val="480"/>
              </a:spcBef>
              <a:spcAft>
                <a:spcPts val="0"/>
              </a:spcAft>
              <a:buClr>
                <a:schemeClr val="accent1"/>
              </a:buClr>
              <a:buSzPct val="85000"/>
              <a:buFont typeface="Noto Symbol"/>
              <a:buChar char="●"/>
            </a:pPr>
            <a:r>
              <a:rPr lang="en-US" sz="2400" b="0" i="0" u="none" strike="noStrike" cap="none" baseline="0">
                <a:solidFill>
                  <a:schemeClr val="dk1"/>
                </a:solidFill>
                <a:latin typeface="Georgia"/>
                <a:ea typeface="Georgia"/>
                <a:cs typeface="Georgia"/>
                <a:sym typeface="Georgia"/>
              </a:rPr>
              <a:t>Widowed</a:t>
            </a:r>
          </a:p>
          <a:p>
            <a:pPr marL="547687" marR="0" lvl="1" indent="-280987" algn="l" rtl="0">
              <a:lnSpc>
                <a:spcPct val="100000"/>
              </a:lnSpc>
              <a:spcBef>
                <a:spcPts val="400"/>
              </a:spcBef>
              <a:spcAft>
                <a:spcPts val="0"/>
              </a:spcAft>
              <a:buClr>
                <a:schemeClr val="accent2"/>
              </a:buClr>
              <a:buSzPct val="70000"/>
              <a:buFont typeface="Noto Symbol"/>
              <a:buChar char="○"/>
            </a:pPr>
            <a:r>
              <a:rPr lang="en-US" sz="2000" b="0" i="0" u="none" strike="noStrike" cap="none" baseline="0">
                <a:solidFill>
                  <a:schemeClr val="dk2"/>
                </a:solidFill>
                <a:latin typeface="Georgia"/>
                <a:ea typeface="Georgia"/>
                <a:cs typeface="Georgia"/>
                <a:sym typeface="Georgia"/>
              </a:rPr>
              <a:t>Can be devastating</a:t>
            </a:r>
          </a:p>
          <a:p>
            <a:pPr marL="273050" marR="0" lvl="0" indent="-143510" algn="l" rtl="0">
              <a:lnSpc>
                <a:spcPct val="100000"/>
              </a:lnSpc>
              <a:spcBef>
                <a:spcPts val="480"/>
              </a:spcBef>
              <a:spcAft>
                <a:spcPts val="0"/>
              </a:spcAft>
              <a:buClr>
                <a:schemeClr val="accent1"/>
              </a:buClr>
              <a:buFont typeface="Noto Symbol"/>
              <a:buNone/>
            </a:pPr>
            <a:endParaRPr sz="2400" b="0" i="0" u="none" strike="noStrike" cap="none" baseline="0">
              <a:solidFill>
                <a:schemeClr val="dk1"/>
              </a:solidFill>
              <a:latin typeface="Georgia"/>
              <a:ea typeface="Georgia"/>
              <a:cs typeface="Georgia"/>
              <a:sym typeface="Georgia"/>
            </a:endParaRPr>
          </a:p>
          <a:p>
            <a:pPr marL="273050" marR="0" lvl="0" indent="-273050" algn="l" rtl="0">
              <a:lnSpc>
                <a:spcPct val="100000"/>
              </a:lnSpc>
              <a:spcBef>
                <a:spcPts val="480"/>
              </a:spcBef>
              <a:spcAft>
                <a:spcPts val="0"/>
              </a:spcAft>
              <a:buClr>
                <a:schemeClr val="accent1"/>
              </a:buClr>
              <a:buSzPct val="85000"/>
              <a:buFont typeface="Noto Symbol"/>
              <a:buChar char="●"/>
            </a:pPr>
            <a:r>
              <a:rPr lang="en-US" sz="2400" b="0" i="0" u="none" strike="noStrike" cap="none" baseline="0">
                <a:solidFill>
                  <a:schemeClr val="dk1"/>
                </a:solidFill>
                <a:latin typeface="Georgia"/>
                <a:ea typeface="Georgia"/>
                <a:cs typeface="Georgia"/>
                <a:sym typeface="Georgia"/>
              </a:rPr>
              <a:t>Friends pass</a:t>
            </a:r>
          </a:p>
          <a:p>
            <a:pPr marL="547687" marR="0" lvl="1" indent="-280987" algn="l" rtl="0">
              <a:lnSpc>
                <a:spcPct val="100000"/>
              </a:lnSpc>
              <a:spcBef>
                <a:spcPts val="400"/>
              </a:spcBef>
              <a:spcAft>
                <a:spcPts val="0"/>
              </a:spcAft>
              <a:buClr>
                <a:schemeClr val="accent2"/>
              </a:buClr>
              <a:buSzPct val="70000"/>
              <a:buFont typeface="Noto Symbol"/>
              <a:buChar char="○"/>
            </a:pPr>
            <a:r>
              <a:rPr lang="en-US" sz="2000" b="0" i="0" u="none" strike="noStrike" cap="none" baseline="0">
                <a:solidFill>
                  <a:schemeClr val="dk2"/>
                </a:solidFill>
                <a:latin typeface="Georgia"/>
                <a:ea typeface="Georgia"/>
                <a:cs typeface="Georgia"/>
                <a:sym typeface="Georgia"/>
              </a:rPr>
              <a:t>Fewer social contacts</a:t>
            </a:r>
          </a:p>
          <a:p>
            <a:pPr marL="273050" marR="0" lvl="0" indent="-143510" algn="l" rtl="0">
              <a:lnSpc>
                <a:spcPct val="100000"/>
              </a:lnSpc>
              <a:spcBef>
                <a:spcPts val="480"/>
              </a:spcBef>
              <a:spcAft>
                <a:spcPts val="0"/>
              </a:spcAft>
              <a:buClr>
                <a:schemeClr val="accent1"/>
              </a:buClr>
              <a:buFont typeface="Noto Symbol"/>
              <a:buNone/>
            </a:pPr>
            <a:endParaRPr sz="2400" b="0" i="0" u="none" strike="noStrike" cap="none" baseline="0">
              <a:solidFill>
                <a:schemeClr val="dk1"/>
              </a:solidFill>
              <a:latin typeface="Georgia"/>
              <a:ea typeface="Georgia"/>
              <a:cs typeface="Georgia"/>
              <a:sym typeface="Georgia"/>
            </a:endParaRPr>
          </a:p>
          <a:p>
            <a:pPr marL="273050" marR="0" lvl="0" indent="-273050" algn="l" rtl="0">
              <a:lnSpc>
                <a:spcPct val="100000"/>
              </a:lnSpc>
              <a:spcBef>
                <a:spcPts val="480"/>
              </a:spcBef>
              <a:spcAft>
                <a:spcPts val="0"/>
              </a:spcAft>
              <a:buClr>
                <a:schemeClr val="accent1"/>
              </a:buClr>
              <a:buSzPct val="85000"/>
              <a:buFont typeface="Noto Symbol"/>
              <a:buChar char="●"/>
            </a:pPr>
            <a:r>
              <a:rPr lang="en-US" sz="2400" b="0" i="0" u="none" strike="noStrike" cap="none" baseline="0">
                <a:solidFill>
                  <a:schemeClr val="dk1"/>
                </a:solidFill>
                <a:latin typeface="Georgia"/>
                <a:ea typeface="Georgia"/>
                <a:cs typeface="Georgia"/>
                <a:sym typeface="Georgia"/>
              </a:rPr>
              <a:t>Church &amp; community groups</a:t>
            </a:r>
          </a:p>
          <a:p>
            <a:pPr marL="547687" marR="0" lvl="1" indent="-280987" algn="l" rtl="0">
              <a:lnSpc>
                <a:spcPct val="100000"/>
              </a:lnSpc>
              <a:spcBef>
                <a:spcPts val="400"/>
              </a:spcBef>
              <a:spcAft>
                <a:spcPts val="0"/>
              </a:spcAft>
              <a:buClr>
                <a:schemeClr val="accent2"/>
              </a:buClr>
              <a:buSzPct val="70000"/>
              <a:buFont typeface="Noto Symbol"/>
              <a:buChar char="○"/>
            </a:pPr>
            <a:r>
              <a:rPr lang="en-US" sz="2000" b="0" i="0" u="none" strike="noStrike" cap="none" baseline="0">
                <a:solidFill>
                  <a:schemeClr val="dk2"/>
                </a:solidFill>
                <a:latin typeface="Georgia"/>
                <a:ea typeface="Georgia"/>
                <a:cs typeface="Georgia"/>
                <a:sym typeface="Georgia"/>
              </a:rPr>
              <a:t>New friends and purpose</a:t>
            </a:r>
          </a:p>
          <a:p>
            <a:pPr marL="0" marR="0" lvl="0" indent="0" algn="l" rtl="0">
              <a:spcBef>
                <a:spcPts val="0"/>
              </a:spcBef>
              <a:buNone/>
            </a:pPr>
            <a:endParaRPr sz="2000" b="0" i="0" u="none" strike="noStrike" cap="none" baseline="0">
              <a:solidFill>
                <a:schemeClr val="dk2"/>
              </a:solidFill>
              <a:latin typeface="Georgia"/>
              <a:ea typeface="Georgia"/>
              <a:cs typeface="Georgia"/>
              <a:sym typeface="Georgia"/>
            </a:endParaRPr>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sp>
        <p:nvSpPr>
          <p:cNvPr id="104" name="Shape 104"/>
          <p:cNvSpPr txBox="1">
            <a:spLocks noGrp="1"/>
          </p:cNvSpPr>
          <p:nvPr>
            <p:ph type="title"/>
          </p:nvPr>
        </p:nvSpPr>
        <p:spPr>
          <a:xfrm>
            <a:off x="301625" y="228600"/>
            <a:ext cx="8534399" cy="758825"/>
          </a:xfrm>
          <a:prstGeom prst="rect">
            <a:avLst/>
          </a:prstGeom>
          <a:noFill/>
          <a:ln>
            <a:noFill/>
          </a:ln>
        </p:spPr>
        <p:txBody>
          <a:bodyPr lIns="91425" tIns="45700" rIns="91425" bIns="45700" anchor="b" anchorCtr="0">
            <a:noAutofit/>
          </a:bodyPr>
          <a:lstStyle/>
          <a:p>
            <a:pPr marL="0" marR="0" lvl="0" indent="0" algn="ctr" rtl="0">
              <a:lnSpc>
                <a:spcPct val="100000"/>
              </a:lnSpc>
              <a:spcBef>
                <a:spcPts val="0"/>
              </a:spcBef>
              <a:spcAft>
                <a:spcPts val="0"/>
              </a:spcAft>
              <a:buClr>
                <a:srgbClr val="7B9899"/>
              </a:buClr>
              <a:buSzPct val="25000"/>
              <a:buFont typeface="Georgia"/>
              <a:buNone/>
            </a:pPr>
            <a:r>
              <a:rPr lang="en-US" sz="3300" b="0" i="0" strike="noStrike" cap="none" baseline="0">
                <a:solidFill>
                  <a:srgbClr val="7B9899"/>
                </a:solidFill>
                <a:latin typeface="Georgia"/>
                <a:ea typeface="Georgia"/>
                <a:cs typeface="Georgia"/>
                <a:sym typeface="Georgia"/>
              </a:rPr>
              <a:t>3. Living Environments</a:t>
            </a:r>
          </a:p>
        </p:txBody>
      </p:sp>
      <p:sp>
        <p:nvSpPr>
          <p:cNvPr id="105" name="Shape 105"/>
          <p:cNvSpPr txBox="1">
            <a:spLocks noGrp="1"/>
          </p:cNvSpPr>
          <p:nvPr>
            <p:ph type="body" idx="1"/>
          </p:nvPr>
        </p:nvSpPr>
        <p:spPr>
          <a:xfrm>
            <a:off x="301625" y="1527175"/>
            <a:ext cx="8504236" cy="4572000"/>
          </a:xfrm>
          <a:prstGeom prst="rect">
            <a:avLst/>
          </a:prstGeom>
          <a:noFill/>
          <a:ln>
            <a:noFill/>
          </a:ln>
        </p:spPr>
        <p:txBody>
          <a:bodyPr lIns="91425" tIns="45700" rIns="91425" bIns="45700" anchor="t" anchorCtr="0">
            <a:noAutofit/>
          </a:bodyPr>
          <a:lstStyle/>
          <a:p>
            <a:pPr marL="273050" marR="0" lvl="0" indent="-273050" algn="l" rtl="0">
              <a:lnSpc>
                <a:spcPct val="100000"/>
              </a:lnSpc>
              <a:spcBef>
                <a:spcPts val="0"/>
              </a:spcBef>
              <a:spcAft>
                <a:spcPts val="0"/>
              </a:spcAft>
              <a:buClr>
                <a:schemeClr val="accent1"/>
              </a:buClr>
              <a:buSzPct val="85000"/>
              <a:buFont typeface="Noto Symbol"/>
              <a:buChar char="●"/>
            </a:pPr>
            <a:r>
              <a:rPr lang="en-US" sz="2000" b="0" i="0" strike="noStrike" cap="none" baseline="0">
                <a:solidFill>
                  <a:schemeClr val="dk1"/>
                </a:solidFill>
                <a:latin typeface="Georgia"/>
                <a:ea typeface="Georgia"/>
                <a:cs typeface="Georgia"/>
                <a:sym typeface="Georgia"/>
              </a:rPr>
              <a:t>Most prefer to remain in their homes where they feel secure.</a:t>
            </a:r>
          </a:p>
          <a:p>
            <a:pPr marL="273050" marR="0" lvl="0" indent="-165100" algn="l" rtl="0">
              <a:lnSpc>
                <a:spcPct val="100000"/>
              </a:lnSpc>
              <a:spcBef>
                <a:spcPts val="400"/>
              </a:spcBef>
              <a:spcAft>
                <a:spcPts val="0"/>
              </a:spcAft>
              <a:buClr>
                <a:schemeClr val="accent1"/>
              </a:buClr>
              <a:buFont typeface="Noto Symbol"/>
              <a:buNone/>
            </a:pPr>
            <a:endParaRPr sz="2000" b="0" i="0" strike="noStrike" cap="none" baseline="0">
              <a:solidFill>
                <a:schemeClr val="dk1"/>
              </a:solidFill>
              <a:latin typeface="Georgia"/>
              <a:ea typeface="Georgia"/>
              <a:cs typeface="Georgia"/>
              <a:sym typeface="Georgia"/>
            </a:endParaRPr>
          </a:p>
          <a:p>
            <a:pPr marL="273050" marR="0" lvl="0" indent="-273050" algn="l" rtl="0">
              <a:lnSpc>
                <a:spcPct val="100000"/>
              </a:lnSpc>
              <a:spcBef>
                <a:spcPts val="400"/>
              </a:spcBef>
              <a:spcAft>
                <a:spcPts val="0"/>
              </a:spcAft>
              <a:buClr>
                <a:schemeClr val="accent1"/>
              </a:buClr>
              <a:buSzPct val="85000"/>
              <a:buFont typeface="Noto Symbol"/>
              <a:buChar char="●"/>
            </a:pPr>
            <a:r>
              <a:rPr lang="en-US" sz="2000" b="0" i="0" strike="noStrike" cap="none" baseline="0">
                <a:solidFill>
                  <a:schemeClr val="dk1"/>
                </a:solidFill>
                <a:latin typeface="Georgia"/>
                <a:ea typeface="Georgia"/>
                <a:cs typeface="Georgia"/>
                <a:sym typeface="Georgia"/>
              </a:rPr>
              <a:t>Some find staying in their home a burden to  maintain.</a:t>
            </a:r>
          </a:p>
          <a:p>
            <a:pPr marL="547687" marR="0" lvl="1" indent="-200977" algn="l" rtl="0">
              <a:lnSpc>
                <a:spcPct val="100000"/>
              </a:lnSpc>
              <a:spcBef>
                <a:spcPts val="360"/>
              </a:spcBef>
              <a:spcAft>
                <a:spcPts val="0"/>
              </a:spcAft>
              <a:buClr>
                <a:schemeClr val="accent2"/>
              </a:buClr>
              <a:buFont typeface="Noto Symbol"/>
              <a:buNone/>
            </a:pPr>
            <a:endParaRPr sz="1800" b="0" i="0" strike="noStrike" cap="none" baseline="0">
              <a:solidFill>
                <a:schemeClr val="dk2"/>
              </a:solidFill>
              <a:latin typeface="Georgia"/>
              <a:ea typeface="Georgia"/>
              <a:cs typeface="Georgia"/>
              <a:sym typeface="Georgia"/>
            </a:endParaRPr>
          </a:p>
          <a:p>
            <a:pPr marL="273050" marR="0" lvl="0" indent="-273050" algn="l" rtl="0">
              <a:lnSpc>
                <a:spcPct val="100000"/>
              </a:lnSpc>
              <a:spcBef>
                <a:spcPts val="400"/>
              </a:spcBef>
              <a:spcAft>
                <a:spcPts val="0"/>
              </a:spcAft>
              <a:buClr>
                <a:schemeClr val="accent1"/>
              </a:buClr>
              <a:buSzPct val="85000"/>
              <a:buFont typeface="Noto Symbol"/>
              <a:buChar char="●"/>
            </a:pPr>
            <a:r>
              <a:rPr lang="en-US" sz="2000" b="0" i="0" strike="noStrike" cap="none" baseline="0">
                <a:solidFill>
                  <a:schemeClr val="dk1"/>
                </a:solidFill>
                <a:latin typeface="Georgia"/>
                <a:ea typeface="Georgia"/>
                <a:cs typeface="Georgia"/>
                <a:sym typeface="Georgia"/>
              </a:rPr>
              <a:t>Physical disabilities may move them out.</a:t>
            </a:r>
          </a:p>
          <a:p>
            <a:pPr marL="273050" marR="0" lvl="0" indent="-165100" algn="l" rtl="0">
              <a:lnSpc>
                <a:spcPct val="100000"/>
              </a:lnSpc>
              <a:spcBef>
                <a:spcPts val="400"/>
              </a:spcBef>
              <a:spcAft>
                <a:spcPts val="0"/>
              </a:spcAft>
              <a:buClr>
                <a:schemeClr val="accent1"/>
              </a:buClr>
              <a:buFont typeface="Noto Symbol"/>
              <a:buNone/>
            </a:pPr>
            <a:endParaRPr sz="2000" b="0" i="0" strike="noStrike" cap="none" baseline="0">
              <a:solidFill>
                <a:schemeClr val="dk1"/>
              </a:solidFill>
              <a:latin typeface="Georgia"/>
              <a:ea typeface="Georgia"/>
              <a:cs typeface="Georgia"/>
              <a:sym typeface="Georgia"/>
            </a:endParaRPr>
          </a:p>
          <a:p>
            <a:pPr marL="273050" marR="0" lvl="0" indent="-273050" algn="l" rtl="0">
              <a:lnSpc>
                <a:spcPct val="100000"/>
              </a:lnSpc>
              <a:spcBef>
                <a:spcPts val="400"/>
              </a:spcBef>
              <a:spcAft>
                <a:spcPts val="0"/>
              </a:spcAft>
              <a:buClr>
                <a:schemeClr val="accent1"/>
              </a:buClr>
              <a:buSzPct val="85000"/>
              <a:buFont typeface="Noto Symbol"/>
              <a:buChar char="●"/>
            </a:pPr>
            <a:r>
              <a:rPr lang="en-US" sz="2000" b="0" i="0" strike="noStrike" cap="none" baseline="0">
                <a:solidFill>
                  <a:schemeClr val="dk1"/>
                </a:solidFill>
                <a:latin typeface="Georgia"/>
                <a:ea typeface="Georgia"/>
                <a:cs typeface="Georgia"/>
                <a:sym typeface="Georgia"/>
              </a:rPr>
              <a:t>Move in c child</a:t>
            </a:r>
          </a:p>
          <a:p>
            <a:pPr marL="547687" marR="0" lvl="1" indent="-280987" algn="l" rtl="0">
              <a:lnSpc>
                <a:spcPct val="100000"/>
              </a:lnSpc>
              <a:spcBef>
                <a:spcPts val="360"/>
              </a:spcBef>
              <a:spcAft>
                <a:spcPts val="0"/>
              </a:spcAft>
              <a:buClr>
                <a:schemeClr val="accent2"/>
              </a:buClr>
              <a:buSzPct val="70000"/>
              <a:buFont typeface="Noto Symbol"/>
              <a:buChar char="○"/>
            </a:pPr>
            <a:r>
              <a:rPr lang="en-US" sz="1800" b="0" i="0" strike="noStrike" cap="none" baseline="0">
                <a:solidFill>
                  <a:schemeClr val="dk2"/>
                </a:solidFill>
                <a:latin typeface="Georgia"/>
                <a:ea typeface="Georgia"/>
                <a:cs typeface="Georgia"/>
                <a:sym typeface="Georgia"/>
              </a:rPr>
              <a:t>Switch caretaker roles</a:t>
            </a:r>
          </a:p>
          <a:p>
            <a:pPr marL="547687" marR="0" lvl="1" indent="-200977" algn="l" rtl="0">
              <a:lnSpc>
                <a:spcPct val="100000"/>
              </a:lnSpc>
              <a:spcBef>
                <a:spcPts val="360"/>
              </a:spcBef>
              <a:spcAft>
                <a:spcPts val="0"/>
              </a:spcAft>
              <a:buClr>
                <a:schemeClr val="accent2"/>
              </a:buClr>
              <a:buFont typeface="Noto Symbol"/>
              <a:buNone/>
            </a:pPr>
            <a:endParaRPr sz="1800" b="0" i="0" strike="noStrike" cap="none" baseline="0">
              <a:solidFill>
                <a:schemeClr val="dk2"/>
              </a:solidFill>
              <a:latin typeface="Georgia"/>
              <a:ea typeface="Georgia"/>
              <a:cs typeface="Georgia"/>
              <a:sym typeface="Georgia"/>
            </a:endParaRPr>
          </a:p>
          <a:p>
            <a:pPr marL="273050" marR="0" lvl="0" indent="-273050" algn="l" rtl="0">
              <a:lnSpc>
                <a:spcPct val="100000"/>
              </a:lnSpc>
              <a:spcBef>
                <a:spcPts val="400"/>
              </a:spcBef>
              <a:spcAft>
                <a:spcPts val="0"/>
              </a:spcAft>
              <a:buClr>
                <a:schemeClr val="accent1"/>
              </a:buClr>
              <a:buSzPct val="85000"/>
              <a:buFont typeface="Noto Symbol"/>
              <a:buChar char="●"/>
            </a:pPr>
            <a:r>
              <a:rPr lang="en-US" sz="2000" b="0" i="0" strike="noStrike" cap="none" baseline="0">
                <a:solidFill>
                  <a:schemeClr val="dk1"/>
                </a:solidFill>
                <a:latin typeface="Georgia"/>
                <a:ea typeface="Georgia"/>
                <a:cs typeface="Georgia"/>
                <a:sym typeface="Georgia"/>
              </a:rPr>
              <a:t>Long-term care (LTC)</a:t>
            </a:r>
          </a:p>
          <a:p>
            <a:pPr marL="547687" marR="0" lvl="1" indent="-280987" algn="l" rtl="0">
              <a:lnSpc>
                <a:spcPct val="100000"/>
              </a:lnSpc>
              <a:spcBef>
                <a:spcPts val="360"/>
              </a:spcBef>
              <a:spcAft>
                <a:spcPts val="0"/>
              </a:spcAft>
              <a:buClr>
                <a:schemeClr val="accent2"/>
              </a:buClr>
              <a:buSzPct val="70000"/>
              <a:buFont typeface="Noto Symbol"/>
              <a:buChar char="○"/>
            </a:pPr>
            <a:r>
              <a:rPr lang="en-US" sz="1800" b="0" i="0" strike="noStrike" cap="none" baseline="0">
                <a:solidFill>
                  <a:schemeClr val="dk2"/>
                </a:solidFill>
                <a:latin typeface="Georgia"/>
                <a:ea typeface="Georgia"/>
                <a:cs typeface="Georgia"/>
                <a:sym typeface="Georgia"/>
              </a:rPr>
              <a:t>Make their room their own</a:t>
            </a:r>
          </a:p>
          <a:p>
            <a:pPr marL="547687" marR="0" lvl="1" indent="-280987" algn="l" rtl="0">
              <a:lnSpc>
                <a:spcPct val="100000"/>
              </a:lnSpc>
              <a:spcBef>
                <a:spcPts val="360"/>
              </a:spcBef>
              <a:spcAft>
                <a:spcPts val="0"/>
              </a:spcAft>
              <a:buClr>
                <a:schemeClr val="accent2"/>
              </a:buClr>
              <a:buSzPct val="70000"/>
              <a:buFont typeface="Noto Symbol"/>
              <a:buChar char="○"/>
            </a:pPr>
            <a:r>
              <a:rPr lang="en-US" sz="1800" b="0" i="0" strike="noStrike" cap="none" baseline="0">
                <a:solidFill>
                  <a:schemeClr val="dk2"/>
                </a:solidFill>
                <a:latin typeface="Georgia"/>
                <a:ea typeface="Georgia"/>
                <a:cs typeface="Georgia"/>
                <a:sym typeface="Georgia"/>
              </a:rPr>
              <a:t>Residents not pts</a:t>
            </a:r>
          </a:p>
        </p:txBody>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Shape 110"/>
          <p:cNvSpPr txBox="1">
            <a:spLocks noGrp="1"/>
          </p:cNvSpPr>
          <p:nvPr>
            <p:ph type="title"/>
          </p:nvPr>
        </p:nvSpPr>
        <p:spPr>
          <a:xfrm>
            <a:off x="304800" y="228600"/>
            <a:ext cx="8534399" cy="758825"/>
          </a:xfrm>
          <a:prstGeom prst="rect">
            <a:avLst/>
          </a:prstGeom>
          <a:noFill/>
          <a:ln>
            <a:noFill/>
          </a:ln>
        </p:spPr>
        <p:txBody>
          <a:bodyPr lIns="91425" tIns="45700" rIns="91425" bIns="45700" anchor="b" anchorCtr="0">
            <a:noAutofit/>
          </a:bodyPr>
          <a:lstStyle/>
          <a:p>
            <a:pPr marL="0" marR="0" lvl="0" indent="0" algn="ctr" rtl="0">
              <a:lnSpc>
                <a:spcPct val="100000"/>
              </a:lnSpc>
              <a:spcBef>
                <a:spcPts val="0"/>
              </a:spcBef>
              <a:spcAft>
                <a:spcPts val="0"/>
              </a:spcAft>
              <a:buClr>
                <a:srgbClr val="7B9899"/>
              </a:buClr>
              <a:buSzPct val="25000"/>
              <a:buFont typeface="Georgia"/>
              <a:buNone/>
            </a:pPr>
            <a:r>
              <a:rPr lang="en-US" sz="3300" b="0" i="0" strike="noStrike" cap="none" baseline="0">
                <a:solidFill>
                  <a:srgbClr val="7B9899"/>
                </a:solidFill>
                <a:latin typeface="Georgia"/>
                <a:ea typeface="Georgia"/>
                <a:cs typeface="Georgia"/>
                <a:sym typeface="Georgia"/>
              </a:rPr>
              <a:t>4. Independence</a:t>
            </a:r>
          </a:p>
        </p:txBody>
      </p:sp>
      <p:sp>
        <p:nvSpPr>
          <p:cNvPr id="111" name="Shape 111"/>
          <p:cNvSpPr txBox="1">
            <a:spLocks noGrp="1"/>
          </p:cNvSpPr>
          <p:nvPr>
            <p:ph type="body" idx="1"/>
          </p:nvPr>
        </p:nvSpPr>
        <p:spPr>
          <a:xfrm>
            <a:off x="301625" y="1527175"/>
            <a:ext cx="8504236" cy="4572000"/>
          </a:xfrm>
          <a:prstGeom prst="rect">
            <a:avLst/>
          </a:prstGeom>
          <a:noFill/>
          <a:ln>
            <a:noFill/>
          </a:ln>
        </p:spPr>
        <p:txBody>
          <a:bodyPr lIns="91425" tIns="45700" rIns="91425" bIns="45700" anchor="t" anchorCtr="0">
            <a:noAutofit/>
          </a:bodyPr>
          <a:lstStyle/>
          <a:p>
            <a:pPr marL="273050" marR="0" lvl="0" indent="-273050" algn="l" rtl="0">
              <a:lnSpc>
                <a:spcPct val="100000"/>
              </a:lnSpc>
              <a:spcBef>
                <a:spcPts val="0"/>
              </a:spcBef>
              <a:spcAft>
                <a:spcPts val="0"/>
              </a:spcAft>
              <a:buClr>
                <a:schemeClr val="accent1"/>
              </a:buClr>
              <a:buSzPct val="85000"/>
              <a:buFont typeface="Noto Symbol"/>
              <a:buChar char="●"/>
            </a:pPr>
            <a:r>
              <a:rPr lang="en-US" sz="2700" b="0" i="0" strike="noStrike" cap="none" baseline="0">
                <a:solidFill>
                  <a:schemeClr val="dk1"/>
                </a:solidFill>
                <a:latin typeface="Georgia"/>
                <a:ea typeface="Georgia"/>
                <a:cs typeface="Georgia"/>
                <a:sym typeface="Georgia"/>
              </a:rPr>
              <a:t>What can lead to a loss of independence?.</a:t>
            </a:r>
          </a:p>
          <a:p>
            <a:pPr marL="547687" marR="0" lvl="1" indent="-280987" algn="l" rtl="0">
              <a:lnSpc>
                <a:spcPct val="100000"/>
              </a:lnSpc>
              <a:spcBef>
                <a:spcPts val="440"/>
              </a:spcBef>
              <a:spcAft>
                <a:spcPts val="0"/>
              </a:spcAft>
              <a:buClr>
                <a:schemeClr val="accent2"/>
              </a:buClr>
              <a:buSzPct val="70000"/>
              <a:buFont typeface="Noto Symbol"/>
              <a:buChar char="○"/>
            </a:pPr>
            <a:r>
              <a:rPr lang="en-US" sz="2200" b="0" i="0" strike="noStrike" cap="none" baseline="0">
                <a:solidFill>
                  <a:schemeClr val="dk2"/>
                </a:solidFill>
                <a:latin typeface="Georgia"/>
                <a:ea typeface="Georgia"/>
                <a:cs typeface="Georgia"/>
                <a:sym typeface="Georgia"/>
              </a:rPr>
              <a:t>Physical disability</a:t>
            </a:r>
          </a:p>
          <a:p>
            <a:pPr marL="547687" marR="0" lvl="1" indent="-280987" algn="l" rtl="0">
              <a:lnSpc>
                <a:spcPct val="100000"/>
              </a:lnSpc>
              <a:spcBef>
                <a:spcPts val="440"/>
              </a:spcBef>
              <a:spcAft>
                <a:spcPts val="0"/>
              </a:spcAft>
              <a:buClr>
                <a:schemeClr val="accent2"/>
              </a:buClr>
              <a:buSzPct val="70000"/>
              <a:buFont typeface="Noto Symbol"/>
              <a:buChar char="○"/>
            </a:pPr>
            <a:r>
              <a:rPr lang="en-US" sz="2200" b="0" i="0" strike="noStrike" cap="none" baseline="0">
                <a:solidFill>
                  <a:schemeClr val="dk2"/>
                </a:solidFill>
                <a:latin typeface="Georgia"/>
                <a:ea typeface="Georgia"/>
                <a:cs typeface="Georgia"/>
                <a:sym typeface="Georgia"/>
              </a:rPr>
              <a:t>Illness</a:t>
            </a:r>
          </a:p>
          <a:p>
            <a:pPr marL="547687" marR="0" lvl="1" indent="-280987" algn="l" rtl="0">
              <a:lnSpc>
                <a:spcPct val="100000"/>
              </a:lnSpc>
              <a:spcBef>
                <a:spcPts val="440"/>
              </a:spcBef>
              <a:spcAft>
                <a:spcPts val="0"/>
              </a:spcAft>
              <a:buClr>
                <a:schemeClr val="accent2"/>
              </a:buClr>
              <a:buSzPct val="70000"/>
              <a:buFont typeface="Noto Symbol"/>
              <a:buChar char="○"/>
            </a:pPr>
            <a:r>
              <a:rPr lang="en-US" sz="2200" b="0" i="0" strike="noStrike" cap="none" baseline="0">
                <a:solidFill>
                  <a:schemeClr val="dk2"/>
                </a:solidFill>
                <a:latin typeface="Georgia"/>
                <a:ea typeface="Georgia"/>
                <a:cs typeface="Georgia"/>
                <a:sym typeface="Georgia"/>
              </a:rPr>
              <a:t>Decreased mental ability</a:t>
            </a:r>
          </a:p>
          <a:p>
            <a:pPr marL="273050" marR="0" lvl="0" indent="-127317" algn="l" rtl="0">
              <a:lnSpc>
                <a:spcPct val="100000"/>
              </a:lnSpc>
              <a:spcBef>
                <a:spcPts val="540"/>
              </a:spcBef>
              <a:spcAft>
                <a:spcPts val="0"/>
              </a:spcAft>
              <a:buClr>
                <a:schemeClr val="accent1"/>
              </a:buClr>
              <a:buFont typeface="Noto Symbol"/>
              <a:buNone/>
            </a:pPr>
            <a:endParaRPr sz="2700" b="0" i="0" strike="noStrike" cap="none" baseline="0">
              <a:solidFill>
                <a:schemeClr val="dk1"/>
              </a:solidFill>
              <a:latin typeface="Georgia"/>
              <a:ea typeface="Georgia"/>
              <a:cs typeface="Georgia"/>
              <a:sym typeface="Georgia"/>
            </a:endParaRPr>
          </a:p>
          <a:p>
            <a:pPr marL="273050" marR="0" lvl="0" indent="-273050" algn="l" rtl="0">
              <a:lnSpc>
                <a:spcPct val="100000"/>
              </a:lnSpc>
              <a:spcBef>
                <a:spcPts val="540"/>
              </a:spcBef>
              <a:spcAft>
                <a:spcPts val="0"/>
              </a:spcAft>
              <a:buClr>
                <a:schemeClr val="accent1"/>
              </a:buClr>
              <a:buSzPct val="85000"/>
              <a:buFont typeface="Noto Symbol"/>
              <a:buChar char="●"/>
            </a:pPr>
            <a:r>
              <a:rPr lang="en-US" sz="2700" b="0" i="0" strike="noStrike" cap="none" baseline="0">
                <a:solidFill>
                  <a:schemeClr val="dk1"/>
                </a:solidFill>
                <a:latin typeface="Georgia"/>
                <a:ea typeface="Georgia"/>
                <a:cs typeface="Georgia"/>
                <a:sym typeface="Georgia"/>
              </a:rPr>
              <a:t>Care should allow as much independence as possible</a:t>
            </a:r>
          </a:p>
          <a:p>
            <a:pPr marL="547687" marR="0" lvl="1" indent="-280987" algn="l" rtl="0">
              <a:lnSpc>
                <a:spcPct val="100000"/>
              </a:lnSpc>
              <a:spcBef>
                <a:spcPts val="440"/>
              </a:spcBef>
              <a:spcAft>
                <a:spcPts val="0"/>
              </a:spcAft>
              <a:buClr>
                <a:schemeClr val="accent2"/>
              </a:buClr>
              <a:buSzPct val="70000"/>
              <a:buFont typeface="Noto Symbol"/>
              <a:buChar char="○"/>
            </a:pPr>
            <a:r>
              <a:rPr lang="en-US" sz="2200" b="0" i="0" strike="noStrike" cap="none" baseline="0">
                <a:solidFill>
                  <a:schemeClr val="dk2"/>
                </a:solidFill>
                <a:latin typeface="Georgia"/>
                <a:ea typeface="Georgia"/>
                <a:cs typeface="Georgia"/>
                <a:sym typeface="Georgia"/>
              </a:rPr>
              <a:t>Self-stick strips to replace buttons</a:t>
            </a:r>
          </a:p>
        </p:txBody>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15"/>
        <p:cNvGrpSpPr/>
        <p:nvPr/>
      </p:nvGrpSpPr>
      <p:grpSpPr>
        <a:xfrm>
          <a:off x="0" y="0"/>
          <a:ext cx="0" cy="0"/>
          <a:chOff x="0" y="0"/>
          <a:chExt cx="0" cy="0"/>
        </a:xfrm>
      </p:grpSpPr>
      <p:sp>
        <p:nvSpPr>
          <p:cNvPr id="116" name="Shape 116"/>
          <p:cNvSpPr txBox="1">
            <a:spLocks noGrp="1"/>
          </p:cNvSpPr>
          <p:nvPr>
            <p:ph type="title"/>
          </p:nvPr>
        </p:nvSpPr>
        <p:spPr>
          <a:xfrm>
            <a:off x="301625" y="228600"/>
            <a:ext cx="8534399" cy="758825"/>
          </a:xfrm>
          <a:prstGeom prst="rect">
            <a:avLst/>
          </a:prstGeom>
          <a:noFill/>
          <a:ln>
            <a:noFill/>
          </a:ln>
        </p:spPr>
        <p:txBody>
          <a:bodyPr lIns="91425" tIns="45700" rIns="91425" bIns="45700" anchor="b" anchorCtr="0">
            <a:noAutofit/>
          </a:bodyPr>
          <a:lstStyle/>
          <a:p>
            <a:pPr marL="0" marR="0" lvl="0" indent="0" algn="ctr" rtl="0">
              <a:lnSpc>
                <a:spcPct val="100000"/>
              </a:lnSpc>
              <a:spcBef>
                <a:spcPts val="0"/>
              </a:spcBef>
              <a:spcAft>
                <a:spcPts val="0"/>
              </a:spcAft>
              <a:buClr>
                <a:srgbClr val="7B9899"/>
              </a:buClr>
              <a:buSzPct val="25000"/>
              <a:buFont typeface="Georgia"/>
              <a:buNone/>
            </a:pPr>
            <a:r>
              <a:rPr lang="en-US" sz="3300" b="0" i="0" strike="noStrike" cap="none" baseline="0">
                <a:solidFill>
                  <a:srgbClr val="7B9899"/>
                </a:solidFill>
                <a:latin typeface="Georgia"/>
                <a:ea typeface="Georgia"/>
                <a:cs typeface="Georgia"/>
                <a:sym typeface="Georgia"/>
              </a:rPr>
              <a:t>5. Dz &amp; Disability</a:t>
            </a:r>
          </a:p>
        </p:txBody>
      </p:sp>
      <p:sp>
        <p:nvSpPr>
          <p:cNvPr id="117" name="Shape 117"/>
          <p:cNvSpPr txBox="1">
            <a:spLocks noGrp="1"/>
          </p:cNvSpPr>
          <p:nvPr>
            <p:ph type="body" idx="1"/>
          </p:nvPr>
        </p:nvSpPr>
        <p:spPr>
          <a:xfrm>
            <a:off x="301625" y="1527175"/>
            <a:ext cx="8504236" cy="4572000"/>
          </a:xfrm>
          <a:prstGeom prst="rect">
            <a:avLst/>
          </a:prstGeom>
          <a:noFill/>
          <a:ln>
            <a:noFill/>
          </a:ln>
        </p:spPr>
        <p:txBody>
          <a:bodyPr lIns="91425" tIns="45700" rIns="91425" bIns="45700" anchor="t" anchorCtr="0">
            <a:noAutofit/>
          </a:bodyPr>
          <a:lstStyle/>
          <a:p>
            <a:pPr marL="273050" marR="0" lvl="0" indent="-273050" algn="l" rtl="0">
              <a:lnSpc>
                <a:spcPct val="100000"/>
              </a:lnSpc>
              <a:spcBef>
                <a:spcPts val="0"/>
              </a:spcBef>
              <a:spcAft>
                <a:spcPts val="0"/>
              </a:spcAft>
              <a:buClr>
                <a:schemeClr val="accent1"/>
              </a:buClr>
              <a:buSzPct val="85000"/>
              <a:buFont typeface="Noto Symbol"/>
              <a:buChar char="●"/>
            </a:pPr>
            <a:r>
              <a:rPr lang="en-US" sz="2700" b="0" i="0" u="none" strike="noStrike" cap="none" baseline="0">
                <a:solidFill>
                  <a:schemeClr val="dk1"/>
                </a:solidFill>
                <a:latin typeface="Georgia"/>
                <a:ea typeface="Georgia"/>
                <a:cs typeface="Georgia"/>
                <a:sym typeface="Georgia"/>
              </a:rPr>
              <a:t>Dz – any condition that interferes c the normal function of the body</a:t>
            </a:r>
          </a:p>
          <a:p>
            <a:pPr marL="547687" marR="0" lvl="1" indent="-280987" algn="l" rtl="0">
              <a:lnSpc>
                <a:spcPct val="100000"/>
              </a:lnSpc>
              <a:spcBef>
                <a:spcPts val="440"/>
              </a:spcBef>
              <a:spcAft>
                <a:spcPts val="0"/>
              </a:spcAft>
              <a:buClr>
                <a:schemeClr val="accent2"/>
              </a:buClr>
              <a:buSzPct val="70000"/>
              <a:buFont typeface="Noto Symbol"/>
              <a:buChar char="○"/>
            </a:pPr>
            <a:r>
              <a:rPr lang="en-US" sz="2200" b="0" i="0" u="none" strike="noStrike" cap="none" baseline="0">
                <a:solidFill>
                  <a:schemeClr val="dk2"/>
                </a:solidFill>
                <a:latin typeface="Georgia"/>
                <a:ea typeface="Georgia"/>
                <a:cs typeface="Georgia"/>
                <a:sym typeface="Georgia"/>
              </a:rPr>
              <a:t>Diabetes, heart disease</a:t>
            </a:r>
          </a:p>
          <a:p>
            <a:pPr marL="547687" marR="0" lvl="1" indent="-183197" algn="l" rtl="0">
              <a:lnSpc>
                <a:spcPct val="100000"/>
              </a:lnSpc>
              <a:spcBef>
                <a:spcPts val="440"/>
              </a:spcBef>
              <a:spcAft>
                <a:spcPts val="0"/>
              </a:spcAft>
              <a:buClr>
                <a:schemeClr val="accent2"/>
              </a:buClr>
              <a:buFont typeface="Noto Symbol"/>
              <a:buNone/>
            </a:pPr>
            <a:endParaRPr sz="2200" b="0" i="0" u="none" strike="noStrike" cap="none" baseline="0">
              <a:solidFill>
                <a:schemeClr val="dk2"/>
              </a:solidFill>
              <a:latin typeface="Georgia"/>
              <a:ea typeface="Georgia"/>
              <a:cs typeface="Georgia"/>
              <a:sym typeface="Georgia"/>
            </a:endParaRPr>
          </a:p>
          <a:p>
            <a:pPr marL="273050" marR="0" lvl="0" indent="-273050" algn="l" rtl="0">
              <a:lnSpc>
                <a:spcPct val="100000"/>
              </a:lnSpc>
              <a:spcBef>
                <a:spcPts val="540"/>
              </a:spcBef>
              <a:spcAft>
                <a:spcPts val="0"/>
              </a:spcAft>
              <a:buClr>
                <a:schemeClr val="accent1"/>
              </a:buClr>
              <a:buSzPct val="85000"/>
              <a:buFont typeface="Noto Symbol"/>
              <a:buChar char="●"/>
            </a:pPr>
            <a:r>
              <a:rPr lang="en-US" sz="2700" b="0" i="0" u="none" strike="noStrike" cap="none" baseline="0">
                <a:solidFill>
                  <a:schemeClr val="dk1"/>
                </a:solidFill>
                <a:latin typeface="Georgia"/>
                <a:ea typeface="Georgia"/>
                <a:cs typeface="Georgia"/>
                <a:sym typeface="Georgia"/>
              </a:rPr>
              <a:t>Disability – phy/mental defect that interferes c normal functions</a:t>
            </a:r>
          </a:p>
          <a:p>
            <a:pPr marL="547687" marR="0" lvl="1" indent="-280987" algn="l" rtl="0">
              <a:lnSpc>
                <a:spcPct val="100000"/>
              </a:lnSpc>
              <a:spcBef>
                <a:spcPts val="440"/>
              </a:spcBef>
              <a:spcAft>
                <a:spcPts val="0"/>
              </a:spcAft>
              <a:buClr>
                <a:schemeClr val="accent2"/>
              </a:buClr>
              <a:buSzPct val="70000"/>
              <a:buFont typeface="Noto Symbol"/>
              <a:buChar char="○"/>
            </a:pPr>
            <a:r>
              <a:rPr lang="en-US" sz="2200" b="0" i="0" u="none" strike="noStrike" cap="none" baseline="0">
                <a:solidFill>
                  <a:schemeClr val="dk2"/>
                </a:solidFill>
                <a:latin typeface="Georgia"/>
                <a:ea typeface="Georgia"/>
                <a:cs typeface="Georgia"/>
                <a:sym typeface="Georgia"/>
              </a:rPr>
              <a:t>Hearing impairments, visual defects</a:t>
            </a:r>
          </a:p>
          <a:p>
            <a:pPr marL="547687" marR="0" lvl="1" indent="-183197" algn="l" rtl="0">
              <a:lnSpc>
                <a:spcPct val="100000"/>
              </a:lnSpc>
              <a:spcBef>
                <a:spcPts val="440"/>
              </a:spcBef>
              <a:spcAft>
                <a:spcPts val="0"/>
              </a:spcAft>
              <a:buClr>
                <a:schemeClr val="accent2"/>
              </a:buClr>
              <a:buFont typeface="Noto Symbol"/>
              <a:buNone/>
            </a:pPr>
            <a:endParaRPr sz="2200" b="0" i="0" u="none" strike="noStrike" cap="none" baseline="0">
              <a:solidFill>
                <a:schemeClr val="dk2"/>
              </a:solidFill>
              <a:latin typeface="Georgia"/>
              <a:ea typeface="Georgia"/>
              <a:cs typeface="Georgia"/>
              <a:sym typeface="Georgia"/>
            </a:endParaRPr>
          </a:p>
          <a:p>
            <a:pPr marL="273050" marR="0" lvl="0" indent="-273050" algn="l" rtl="0">
              <a:lnSpc>
                <a:spcPct val="100000"/>
              </a:lnSpc>
              <a:spcBef>
                <a:spcPts val="540"/>
              </a:spcBef>
              <a:spcAft>
                <a:spcPts val="0"/>
              </a:spcAft>
              <a:buClr>
                <a:schemeClr val="accent1"/>
              </a:buClr>
              <a:buSzPct val="85000"/>
              <a:buFont typeface="Noto Symbol"/>
              <a:buChar char="●"/>
            </a:pPr>
            <a:r>
              <a:rPr lang="en-US" sz="2700" b="0" i="0" u="none" strike="noStrike" cap="none" baseline="0">
                <a:solidFill>
                  <a:schemeClr val="dk1"/>
                </a:solidFill>
                <a:latin typeface="Georgia"/>
                <a:ea typeface="Georgia"/>
                <a:cs typeface="Georgia"/>
                <a:sym typeface="Georgia"/>
              </a:rPr>
              <a:t>Both usually sudden – no time</a:t>
            </a:r>
          </a:p>
          <a:p>
            <a:pPr marL="273050" marR="0" lvl="0" indent="-273050" algn="l" rtl="0">
              <a:lnSpc>
                <a:spcPct val="100000"/>
              </a:lnSpc>
              <a:spcBef>
                <a:spcPts val="540"/>
              </a:spcBef>
              <a:spcAft>
                <a:spcPts val="0"/>
              </a:spcAft>
              <a:buClr>
                <a:schemeClr val="dk1"/>
              </a:buClr>
              <a:buSzPct val="25000"/>
              <a:buFont typeface="Georgia"/>
              <a:buNone/>
            </a:pPr>
            <a:r>
              <a:rPr lang="en-US" sz="2700" b="0" i="0" u="none" strike="noStrike" cap="none" baseline="0">
                <a:solidFill>
                  <a:schemeClr val="dk1"/>
                </a:solidFill>
                <a:latin typeface="Georgia"/>
                <a:ea typeface="Georgia"/>
                <a:cs typeface="Georgia"/>
                <a:sym typeface="Georgia"/>
              </a:rPr>
              <a:t>   for adjustment</a:t>
            </a:r>
          </a:p>
        </p:txBody>
      </p:sp>
      <p:pic>
        <p:nvPicPr>
          <p:cNvPr id="118" name="Shape 118"/>
          <p:cNvPicPr preferRelativeResize="0"/>
          <p:nvPr/>
        </p:nvPicPr>
        <p:blipFill rotWithShape="1">
          <a:blip r:embed="rId3">
            <a:alphaModFix/>
          </a:blip>
          <a:srcRect/>
          <a:stretch/>
        </p:blipFill>
        <p:spPr>
          <a:xfrm>
            <a:off x="6019800" y="4191000"/>
            <a:ext cx="2619375" cy="1743075"/>
          </a:xfrm>
          <a:prstGeom prst="rect">
            <a:avLst/>
          </a:prstGeom>
          <a:noFill/>
          <a:ln>
            <a:noFill/>
          </a:ln>
        </p:spPr>
      </p:pic>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22"/>
        <p:cNvGrpSpPr/>
        <p:nvPr/>
      </p:nvGrpSpPr>
      <p:grpSpPr>
        <a:xfrm>
          <a:off x="0" y="0"/>
          <a:ext cx="0" cy="0"/>
          <a:chOff x="0" y="0"/>
          <a:chExt cx="0" cy="0"/>
        </a:xfrm>
      </p:grpSpPr>
      <p:sp>
        <p:nvSpPr>
          <p:cNvPr id="123" name="Shape 123"/>
          <p:cNvSpPr txBox="1">
            <a:spLocks noGrp="1"/>
          </p:cNvSpPr>
          <p:nvPr>
            <p:ph type="title"/>
          </p:nvPr>
        </p:nvSpPr>
        <p:spPr>
          <a:xfrm>
            <a:off x="301625" y="228600"/>
            <a:ext cx="8534399" cy="758700"/>
          </a:xfrm>
          <a:prstGeom prst="rect">
            <a:avLst/>
          </a:prstGeom>
        </p:spPr>
        <p:txBody>
          <a:bodyPr lIns="91425" tIns="91425" rIns="91425" bIns="91425" anchor="b" anchorCtr="0">
            <a:noAutofit/>
          </a:bodyPr>
          <a:lstStyle/>
          <a:p>
            <a:pPr>
              <a:spcBef>
                <a:spcPts val="0"/>
              </a:spcBef>
              <a:buNone/>
            </a:pPr>
            <a:r>
              <a:rPr lang="en-US" sz="3300">
                <a:solidFill>
                  <a:srgbClr val="7B9899"/>
                </a:solidFill>
                <a:latin typeface="Georgia"/>
                <a:ea typeface="Georgia"/>
                <a:cs typeface="Georgia"/>
                <a:sym typeface="Georgia"/>
              </a:rPr>
              <a:t>Golden Girls Flu Attack</a:t>
            </a:r>
          </a:p>
        </p:txBody>
      </p:sp>
      <p:sp>
        <p:nvSpPr>
          <p:cNvPr id="124" name="Shape 124"/>
          <p:cNvSpPr txBox="1">
            <a:spLocks noGrp="1"/>
          </p:cNvSpPr>
          <p:nvPr>
            <p:ph type="body" idx="1"/>
          </p:nvPr>
        </p:nvSpPr>
        <p:spPr>
          <a:xfrm>
            <a:off x="301752" y="1527048"/>
            <a:ext cx="8503799" cy="4572000"/>
          </a:xfrm>
          <a:prstGeom prst="rect">
            <a:avLst/>
          </a:prstGeom>
        </p:spPr>
        <p:txBody>
          <a:bodyPr lIns="91425" tIns="91425" rIns="91425" bIns="91425" anchor="t" anchorCtr="0">
            <a:noAutofit/>
          </a:bodyPr>
          <a:lstStyle/>
          <a:p>
            <a:pPr rtl="0">
              <a:spcBef>
                <a:spcPts val="0"/>
              </a:spcBef>
              <a:buNone/>
            </a:pPr>
            <a:r>
              <a:rPr lang="en-US"/>
              <a:t>  As we have in the past two classes, we will watch Golden Girls Season 1 Episode 21 Flu Attack.  As you watch the episode try to find ways to relate the psychosocial changes to the episode.  If you can also relate physical changes as well.  You are to turn in your summary to Edmodo.  The assignment name is Golden Girls Psychosocial Changes.  This is due at the end of class.  </a:t>
            </a:r>
          </a:p>
          <a:p>
            <a:pPr rtl="0">
              <a:spcBef>
                <a:spcPts val="0"/>
              </a:spcBef>
              <a:buNone/>
            </a:pPr>
            <a:endParaRPr/>
          </a:p>
          <a:p>
            <a:pPr>
              <a:spcBef>
                <a:spcPts val="0"/>
              </a:spcBef>
              <a:buNone/>
            </a:pPr>
            <a:r>
              <a:rPr lang="en-US"/>
              <a:t>  Please note that these assignments are being graded.  Many of you failed to turn in the summaries from the previous two episodes.  Those assignments were 40 points of your participation grade that went in this past Friday, 1/30</a:t>
            </a:r>
          </a:p>
        </p:txBody>
      </p:sp>
    </p:spTree>
  </p:cSld>
  <p:clrMapOvr>
    <a:masterClrMapping/>
  </p:clrMapOvr>
  <p:transition spd="slow">
    <p:cut/>
  </p:transition>
</p:sld>
</file>

<file path=ppt/theme/theme1.xml><?xml version="1.0" encoding="utf-8"?>
<a:theme xmlns:a="http://schemas.openxmlformats.org/drawingml/2006/main" name="1_Civic">
  <a:themeElements>
    <a:clrScheme name="Civic">
      <a:dk1>
        <a:srgbClr val="000000"/>
      </a:dk1>
      <a:lt1>
        <a:srgbClr val="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2_Civic">
  <a:themeElements>
    <a:clrScheme name="Civic">
      <a:dk1>
        <a:srgbClr val="000000"/>
      </a:dk1>
      <a:lt1>
        <a:srgbClr val="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4_Civic">
  <a:themeElements>
    <a:clrScheme name="Civic">
      <a:dk1>
        <a:srgbClr val="000000"/>
      </a:dk1>
      <a:lt1>
        <a:srgbClr val="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616</Words>
  <Application>Microsoft Office PowerPoint</Application>
  <PresentationFormat>On-screen Show (4:3)</PresentationFormat>
  <Paragraphs>99</Paragraphs>
  <Slides>9</Slides>
  <Notes>9</Notes>
  <HiddenSlides>0</HiddenSlides>
  <MMClips>0</MMClips>
  <ScaleCrop>false</ScaleCrop>
  <HeadingPairs>
    <vt:vector size="4" baseType="variant">
      <vt:variant>
        <vt:lpstr>Theme</vt:lpstr>
      </vt:variant>
      <vt:variant>
        <vt:i4>3</vt:i4>
      </vt:variant>
      <vt:variant>
        <vt:lpstr>Slide Titles</vt:lpstr>
      </vt:variant>
      <vt:variant>
        <vt:i4>9</vt:i4>
      </vt:variant>
    </vt:vector>
  </HeadingPairs>
  <TitlesOfParts>
    <vt:vector size="12" baseType="lpstr">
      <vt:lpstr>1_Civic</vt:lpstr>
      <vt:lpstr>2_Civic</vt:lpstr>
      <vt:lpstr>4_Civic</vt:lpstr>
      <vt:lpstr>Warm-up:</vt:lpstr>
      <vt:lpstr>Today’s Agenda: </vt:lpstr>
      <vt:lpstr>How does the Golden Girls Apply?</vt:lpstr>
      <vt:lpstr>1. Work &amp; Retirement</vt:lpstr>
      <vt:lpstr>2. Social Relationships</vt:lpstr>
      <vt:lpstr>3. Living Environments</vt:lpstr>
      <vt:lpstr>4. Independence</vt:lpstr>
      <vt:lpstr>5. Dz &amp; Disability</vt:lpstr>
      <vt:lpstr>Golden Girls Flu Attack</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Warm-up:</dc:title>
  <dc:creator>Williams, Lydia L</dc:creator>
  <cp:lastModifiedBy>Williams, Lydia L</cp:lastModifiedBy>
  <cp:revision>1</cp:revision>
  <dcterms:modified xsi:type="dcterms:W3CDTF">2015-02-02T13:42:03Z</dcterms:modified>
</cp:coreProperties>
</file>